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16"/>
  </p:notesMasterIdLst>
  <p:handoutMasterIdLst>
    <p:handoutMasterId r:id="rId17"/>
  </p:handoutMasterIdLst>
  <p:sldIdLst>
    <p:sldId id="418" r:id="rId5"/>
    <p:sldId id="407" r:id="rId6"/>
    <p:sldId id="410" r:id="rId7"/>
    <p:sldId id="420" r:id="rId8"/>
    <p:sldId id="409" r:id="rId9"/>
    <p:sldId id="411" r:id="rId10"/>
    <p:sldId id="412" r:id="rId11"/>
    <p:sldId id="413" r:id="rId12"/>
    <p:sldId id="414" r:id="rId13"/>
    <p:sldId id="415" r:id="rId14"/>
    <p:sldId id="406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vi07" initials="f" lastIdx="3" clrIdx="0">
    <p:extLst>
      <p:ext uri="{19B8F6BF-5375-455C-9EA6-DF929625EA0E}">
        <p15:presenceInfo xmlns:p15="http://schemas.microsoft.com/office/powerpoint/2012/main" userId="fuvi0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E0"/>
    <a:srgbClr val="FCFEFF"/>
    <a:srgbClr val="85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63B27-0EE9-46E2-97EF-E69A9319BB91}" v="2" dt="2023-12-26T08:30:06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Avilés Rodríguez" userId="16b881fe-d346-4cc0-a60b-e8eb8fc6bf71" providerId="ADAL" clId="{A4EB247A-E0F4-4282-8319-04E0EB50AD7E}"/>
    <pc:docChg chg="custSel modSld">
      <pc:chgData name="Patricia Avilés Rodríguez" userId="16b881fe-d346-4cc0-a60b-e8eb8fc6bf71" providerId="ADAL" clId="{A4EB247A-E0F4-4282-8319-04E0EB50AD7E}" dt="2023-11-28T09:48:15.933" v="17" actId="1076"/>
      <pc:docMkLst>
        <pc:docMk/>
      </pc:docMkLst>
      <pc:sldChg chg="addSp delSp modSp mod">
        <pc:chgData name="Patricia Avilés Rodríguez" userId="16b881fe-d346-4cc0-a60b-e8eb8fc6bf71" providerId="ADAL" clId="{A4EB247A-E0F4-4282-8319-04E0EB50AD7E}" dt="2023-11-28T09:48:15.933" v="17" actId="1076"/>
        <pc:sldMkLst>
          <pc:docMk/>
          <pc:sldMk cId="1504924817" sldId="414"/>
        </pc:sldMkLst>
        <pc:spChg chg="del">
          <ac:chgData name="Patricia Avilés Rodríguez" userId="16b881fe-d346-4cc0-a60b-e8eb8fc6bf71" providerId="ADAL" clId="{A4EB247A-E0F4-4282-8319-04E0EB50AD7E}" dt="2023-11-28T09:47:12.214" v="4" actId="478"/>
          <ac:spMkLst>
            <pc:docMk/>
            <pc:sldMk cId="1504924817" sldId="414"/>
            <ac:spMk id="17" creationId="{01C655B7-085A-BC17-4A13-8EADAC6EF29A}"/>
          </ac:spMkLst>
        </pc:spChg>
        <pc:spChg chg="add del">
          <ac:chgData name="Patricia Avilés Rodríguez" userId="16b881fe-d346-4cc0-a60b-e8eb8fc6bf71" providerId="ADAL" clId="{A4EB247A-E0F4-4282-8319-04E0EB50AD7E}" dt="2023-11-28T09:47:57.991" v="12" actId="478"/>
          <ac:spMkLst>
            <pc:docMk/>
            <pc:sldMk cId="1504924817" sldId="414"/>
            <ac:spMk id="18" creationId="{45686708-4E6B-848D-96E9-538343335027}"/>
          </ac:spMkLst>
        </pc:spChg>
        <pc:picChg chg="add del">
          <ac:chgData name="Patricia Avilés Rodríguez" userId="16b881fe-d346-4cc0-a60b-e8eb8fc6bf71" providerId="ADAL" clId="{A4EB247A-E0F4-4282-8319-04E0EB50AD7E}" dt="2023-11-28T09:47:13.964" v="6" actId="478"/>
          <ac:picMkLst>
            <pc:docMk/>
            <pc:sldMk cId="1504924817" sldId="414"/>
            <ac:picMk id="8" creationId="{683548A3-DBBD-0244-C714-6D6000342477}"/>
          </ac:picMkLst>
        </pc:picChg>
        <pc:picChg chg="add del">
          <ac:chgData name="Patricia Avilés Rodríguez" userId="16b881fe-d346-4cc0-a60b-e8eb8fc6bf71" providerId="ADAL" clId="{A4EB247A-E0F4-4282-8319-04E0EB50AD7E}" dt="2023-11-28T09:47:18.964" v="8" actId="478"/>
          <ac:picMkLst>
            <pc:docMk/>
            <pc:sldMk cId="1504924817" sldId="414"/>
            <ac:picMk id="13" creationId="{278A150D-76BC-AFB1-E9A1-8F750BC77814}"/>
          </ac:picMkLst>
        </pc:picChg>
        <pc:picChg chg="add del">
          <ac:chgData name="Patricia Avilés Rodríguez" userId="16b881fe-d346-4cc0-a60b-e8eb8fc6bf71" providerId="ADAL" clId="{A4EB247A-E0F4-4282-8319-04E0EB50AD7E}" dt="2023-11-28T09:47:36.368" v="10" actId="478"/>
          <ac:picMkLst>
            <pc:docMk/>
            <pc:sldMk cId="1504924817" sldId="414"/>
            <ac:picMk id="16" creationId="{E61A9152-BA90-D832-8A4F-809DAE0B9D63}"/>
          </ac:picMkLst>
        </pc:picChg>
        <pc:picChg chg="add mod">
          <ac:chgData name="Patricia Avilés Rodríguez" userId="16b881fe-d346-4cc0-a60b-e8eb8fc6bf71" providerId="ADAL" clId="{A4EB247A-E0F4-4282-8319-04E0EB50AD7E}" dt="2023-11-28T09:48:15.933" v="17" actId="1076"/>
          <ac:picMkLst>
            <pc:docMk/>
            <pc:sldMk cId="1504924817" sldId="414"/>
            <ac:picMk id="21" creationId="{4A5E0E09-F95A-5F1D-3E28-4F87AA003C40}"/>
          </ac:picMkLst>
        </pc:picChg>
      </pc:sldChg>
      <pc:sldChg chg="addSp delSp modSp mod">
        <pc:chgData name="Patricia Avilés Rodríguez" userId="16b881fe-d346-4cc0-a60b-e8eb8fc6bf71" providerId="ADAL" clId="{A4EB247A-E0F4-4282-8319-04E0EB50AD7E}" dt="2023-11-28T09:46:42.437" v="3" actId="1076"/>
        <pc:sldMkLst>
          <pc:docMk/>
          <pc:sldMk cId="3731303648" sldId="415"/>
        </pc:sldMkLst>
        <pc:spChg chg="del">
          <ac:chgData name="Patricia Avilés Rodríguez" userId="16b881fe-d346-4cc0-a60b-e8eb8fc6bf71" providerId="ADAL" clId="{A4EB247A-E0F4-4282-8319-04E0EB50AD7E}" dt="2023-11-28T09:46:36.558" v="0" actId="478"/>
          <ac:spMkLst>
            <pc:docMk/>
            <pc:sldMk cId="3731303648" sldId="415"/>
            <ac:spMk id="6" creationId="{55C3CD01-CC31-5805-7AB8-3EFF3B77B4D3}"/>
          </ac:spMkLst>
        </pc:spChg>
        <pc:picChg chg="add mod">
          <ac:chgData name="Patricia Avilés Rodríguez" userId="16b881fe-d346-4cc0-a60b-e8eb8fc6bf71" providerId="ADAL" clId="{A4EB247A-E0F4-4282-8319-04E0EB50AD7E}" dt="2023-11-28T09:46:42.437" v="3" actId="1076"/>
          <ac:picMkLst>
            <pc:docMk/>
            <pc:sldMk cId="3731303648" sldId="415"/>
            <ac:picMk id="11" creationId="{33CD1CDD-C2D6-8CD6-F574-8CA79D2C1047}"/>
          </ac:picMkLst>
        </pc:picChg>
      </pc:sldChg>
    </pc:docChg>
  </pc:docChgLst>
  <pc:docChgLst>
    <pc:chgData name="Roberto Chico Tato" userId="S::roberto.chico.tato@uvigo.gal::70ebffab-2609-4c23-83ff-bb6db3521038" providerId="AD" clId="Web-{5A439458-7A2F-42A9-A70E-ABDB7FDA1E57}"/>
    <pc:docChg chg="modSld">
      <pc:chgData name="Roberto Chico Tato" userId="S::roberto.chico.tato@uvigo.gal::70ebffab-2609-4c23-83ff-bb6db3521038" providerId="AD" clId="Web-{5A439458-7A2F-42A9-A70E-ABDB7FDA1E57}" dt="2023-06-22T10:25:36.916" v="0" actId="1076"/>
      <pc:docMkLst>
        <pc:docMk/>
      </pc:docMkLst>
      <pc:sldChg chg="modSp">
        <pc:chgData name="Roberto Chico Tato" userId="S::roberto.chico.tato@uvigo.gal::70ebffab-2609-4c23-83ff-bb6db3521038" providerId="AD" clId="Web-{5A439458-7A2F-42A9-A70E-ABDB7FDA1E57}" dt="2023-06-22T10:25:36.916" v="0" actId="1076"/>
        <pc:sldMkLst>
          <pc:docMk/>
          <pc:sldMk cId="4064053344" sldId="425"/>
        </pc:sldMkLst>
        <pc:graphicFrameChg chg="mod">
          <ac:chgData name="Roberto Chico Tato" userId="S::roberto.chico.tato@uvigo.gal::70ebffab-2609-4c23-83ff-bb6db3521038" providerId="AD" clId="Web-{5A439458-7A2F-42A9-A70E-ABDB7FDA1E57}" dt="2023-06-22T10:25:36.916" v="0" actId="1076"/>
          <ac:graphicFrameMkLst>
            <pc:docMk/>
            <pc:sldMk cId="4064053344" sldId="425"/>
            <ac:graphicFrameMk id="14" creationId="{AB782B94-0EBC-EE67-FF60-3743AB934595}"/>
          </ac:graphicFrameMkLst>
        </pc:graphicFrameChg>
      </pc:sldChg>
    </pc:docChg>
  </pc:docChgLst>
  <pc:docChgLst>
    <pc:chgData name="Patricia Avilés Rodríguez" userId="16b881fe-d346-4cc0-a60b-e8eb8fc6bf71" providerId="ADAL" clId="{4B19CCD0-95E5-4857-AC45-DC86D63B6E09}"/>
    <pc:docChg chg="undo custSel delSld modSld">
      <pc:chgData name="Patricia Avilés Rodríguez" userId="16b881fe-d346-4cc0-a60b-e8eb8fc6bf71" providerId="ADAL" clId="{4B19CCD0-95E5-4857-AC45-DC86D63B6E09}" dt="2023-12-22T08:18:25.669" v="27" actId="47"/>
      <pc:docMkLst>
        <pc:docMk/>
      </pc:docMkLst>
      <pc:sldChg chg="modSp mod">
        <pc:chgData name="Patricia Avilés Rodríguez" userId="16b881fe-d346-4cc0-a60b-e8eb8fc6bf71" providerId="ADAL" clId="{4B19CCD0-95E5-4857-AC45-DC86D63B6E09}" dt="2023-12-22T08:16:45.359" v="3" actId="20577"/>
        <pc:sldMkLst>
          <pc:docMk/>
          <pc:sldMk cId="4227106247" sldId="411"/>
        </pc:sldMkLst>
        <pc:spChg chg="mod">
          <ac:chgData name="Patricia Avilés Rodríguez" userId="16b881fe-d346-4cc0-a60b-e8eb8fc6bf71" providerId="ADAL" clId="{4B19CCD0-95E5-4857-AC45-DC86D63B6E09}" dt="2023-12-22T08:16:45.359" v="3" actId="20577"/>
          <ac:spMkLst>
            <pc:docMk/>
            <pc:sldMk cId="4227106247" sldId="411"/>
            <ac:spMk id="7" creationId="{5937BB3C-47B6-F04A-E552-26463BD5AE20}"/>
          </ac:spMkLst>
        </pc:spChg>
      </pc:sldChg>
      <pc:sldChg chg="addSp modSp mod">
        <pc:chgData name="Patricia Avilés Rodríguez" userId="16b881fe-d346-4cc0-a60b-e8eb8fc6bf71" providerId="ADAL" clId="{4B19CCD0-95E5-4857-AC45-DC86D63B6E09}" dt="2023-12-22T08:18:00.618" v="24" actId="1076"/>
        <pc:sldMkLst>
          <pc:docMk/>
          <pc:sldMk cId="3731303648" sldId="415"/>
        </pc:sldMkLst>
        <pc:spChg chg="add mod">
          <ac:chgData name="Patricia Avilés Rodríguez" userId="16b881fe-d346-4cc0-a60b-e8eb8fc6bf71" providerId="ADAL" clId="{4B19CCD0-95E5-4857-AC45-DC86D63B6E09}" dt="2023-12-22T08:18:00.618" v="24" actId="1076"/>
          <ac:spMkLst>
            <pc:docMk/>
            <pc:sldMk cId="3731303648" sldId="415"/>
            <ac:spMk id="6" creationId="{1656D7A7-62B4-38AA-0F75-4FFB1924CAFF}"/>
          </ac:spMkLst>
        </pc:spChg>
        <pc:spChg chg="mod">
          <ac:chgData name="Patricia Avilés Rodríguez" userId="16b881fe-d346-4cc0-a60b-e8eb8fc6bf71" providerId="ADAL" clId="{4B19CCD0-95E5-4857-AC45-DC86D63B6E09}" dt="2023-12-22T08:16:57.740" v="4" actId="1076"/>
          <ac:spMkLst>
            <pc:docMk/>
            <pc:sldMk cId="3731303648" sldId="415"/>
            <ac:spMk id="7" creationId="{113822C4-4DC6-ACDB-988A-2508C3340C19}"/>
          </ac:spMkLst>
        </pc:spChg>
        <pc:picChg chg="add mod">
          <ac:chgData name="Patricia Avilés Rodríguez" userId="16b881fe-d346-4cc0-a60b-e8eb8fc6bf71" providerId="ADAL" clId="{4B19CCD0-95E5-4857-AC45-DC86D63B6E09}" dt="2023-12-22T08:17:46.773" v="17" actId="1076"/>
          <ac:picMkLst>
            <pc:docMk/>
            <pc:sldMk cId="3731303648" sldId="415"/>
            <ac:picMk id="8" creationId="{81CFF6D8-59B6-3BB1-834B-C9D428B1D706}"/>
          </ac:picMkLst>
        </pc:picChg>
        <pc:picChg chg="mod">
          <ac:chgData name="Patricia Avilés Rodríguez" userId="16b881fe-d346-4cc0-a60b-e8eb8fc6bf71" providerId="ADAL" clId="{4B19CCD0-95E5-4857-AC45-DC86D63B6E09}" dt="2023-12-22T08:16:57.740" v="4" actId="1076"/>
          <ac:picMkLst>
            <pc:docMk/>
            <pc:sldMk cId="3731303648" sldId="415"/>
            <ac:picMk id="11" creationId="{33CD1CDD-C2D6-8CD6-F574-8CA79D2C1047}"/>
          </ac:picMkLst>
        </pc:picChg>
      </pc:sldChg>
      <pc:sldChg chg="del">
        <pc:chgData name="Patricia Avilés Rodríguez" userId="16b881fe-d346-4cc0-a60b-e8eb8fc6bf71" providerId="ADAL" clId="{4B19CCD0-95E5-4857-AC45-DC86D63B6E09}" dt="2023-12-22T08:18:14.980" v="26" actId="47"/>
        <pc:sldMkLst>
          <pc:docMk/>
          <pc:sldMk cId="3850817296" sldId="416"/>
        </pc:sldMkLst>
      </pc:sldChg>
      <pc:sldChg chg="del">
        <pc:chgData name="Patricia Avilés Rodríguez" userId="16b881fe-d346-4cc0-a60b-e8eb8fc6bf71" providerId="ADAL" clId="{4B19CCD0-95E5-4857-AC45-DC86D63B6E09}" dt="2023-12-22T08:16:29.057" v="0" actId="47"/>
        <pc:sldMkLst>
          <pc:docMk/>
          <pc:sldMk cId="90689241" sldId="419"/>
        </pc:sldMkLst>
      </pc:sldChg>
      <pc:sldChg chg="del">
        <pc:chgData name="Patricia Avilés Rodríguez" userId="16b881fe-d346-4cc0-a60b-e8eb8fc6bf71" providerId="ADAL" clId="{4B19CCD0-95E5-4857-AC45-DC86D63B6E09}" dt="2023-12-22T08:18:25.669" v="27" actId="47"/>
        <pc:sldMkLst>
          <pc:docMk/>
          <pc:sldMk cId="1528827940" sldId="421"/>
        </pc:sldMkLst>
      </pc:sldChg>
      <pc:sldChg chg="mod modShow">
        <pc:chgData name="Patricia Avilés Rodríguez" userId="16b881fe-d346-4cc0-a60b-e8eb8fc6bf71" providerId="ADAL" clId="{4B19CCD0-95E5-4857-AC45-DC86D63B6E09}" dt="2023-12-22T08:18:09.232" v="25" actId="729"/>
        <pc:sldMkLst>
          <pc:docMk/>
          <pc:sldMk cId="1173844968" sldId="422"/>
        </pc:sldMkLst>
      </pc:sldChg>
      <pc:sldChg chg="del">
        <pc:chgData name="Patricia Avilés Rodríguez" userId="16b881fe-d346-4cc0-a60b-e8eb8fc6bf71" providerId="ADAL" clId="{4B19CCD0-95E5-4857-AC45-DC86D63B6E09}" dt="2023-12-22T08:16:42.019" v="1" actId="47"/>
        <pc:sldMkLst>
          <pc:docMk/>
          <pc:sldMk cId="1535873436" sldId="426"/>
        </pc:sldMkLst>
      </pc:sldChg>
      <pc:sldChg chg="del">
        <pc:chgData name="Patricia Avilés Rodríguez" userId="16b881fe-d346-4cc0-a60b-e8eb8fc6bf71" providerId="ADAL" clId="{4B19CCD0-95E5-4857-AC45-DC86D63B6E09}" dt="2023-12-22T08:16:42.019" v="1" actId="47"/>
        <pc:sldMkLst>
          <pc:docMk/>
          <pc:sldMk cId="123770873" sldId="427"/>
        </pc:sldMkLst>
      </pc:sldChg>
    </pc:docChg>
  </pc:docChgLst>
  <pc:docChgLst>
    <pc:chgData name="Patricia Aviles Rodriguez" userId="16b881fe-d346-4cc0-a60b-e8eb8fc6bf71" providerId="ADAL" clId="{737B278D-1265-4E74-A6A6-53C7A911EAE4}"/>
    <pc:docChg chg="undo custSel addSld delSld modSld">
      <pc:chgData name="Patricia Aviles Rodriguez" userId="16b881fe-d346-4cc0-a60b-e8eb8fc6bf71" providerId="ADAL" clId="{737B278D-1265-4E74-A6A6-53C7A911EAE4}" dt="2023-02-07T12:26:41.894" v="2926" actId="1036"/>
      <pc:docMkLst>
        <pc:docMk/>
      </pc:docMkLst>
      <pc:sldChg chg="addSp modSp mod">
        <pc:chgData name="Patricia Aviles Rodriguez" userId="16b881fe-d346-4cc0-a60b-e8eb8fc6bf71" providerId="ADAL" clId="{737B278D-1265-4E74-A6A6-53C7A911EAE4}" dt="2023-02-07T12:04:16.402" v="2914" actId="14100"/>
        <pc:sldMkLst>
          <pc:docMk/>
          <pc:sldMk cId="984864220" sldId="407"/>
        </pc:sldMkLst>
        <pc:spChg chg="add mod">
          <ac:chgData name="Patricia Aviles Rodriguez" userId="16b881fe-d346-4cc0-a60b-e8eb8fc6bf71" providerId="ADAL" clId="{737B278D-1265-4E74-A6A6-53C7A911EAE4}" dt="2023-02-07T12:04:16.402" v="2914" actId="14100"/>
          <ac:spMkLst>
            <pc:docMk/>
            <pc:sldMk cId="984864220" sldId="407"/>
            <ac:spMk id="2" creationId="{65869383-6056-E78F-BE25-0419AB3D4358}"/>
          </ac:spMkLst>
        </pc:spChg>
        <pc:spChg chg="mod">
          <ac:chgData name="Patricia Aviles Rodriguez" userId="16b881fe-d346-4cc0-a60b-e8eb8fc6bf71" providerId="ADAL" clId="{737B278D-1265-4E74-A6A6-53C7A911EAE4}" dt="2023-02-07T12:04:10.212" v="2913" actId="1035"/>
          <ac:spMkLst>
            <pc:docMk/>
            <pc:sldMk cId="984864220" sldId="407"/>
            <ac:spMk id="16" creationId="{1723CC6B-57B3-F587-AD5B-F94F25E6E472}"/>
          </ac:spMkLst>
        </pc:spChg>
      </pc:sldChg>
      <pc:sldChg chg="modSp mod">
        <pc:chgData name="Patricia Aviles Rodriguez" userId="16b881fe-d346-4cc0-a60b-e8eb8fc6bf71" providerId="ADAL" clId="{737B278D-1265-4E74-A6A6-53C7A911EAE4}" dt="2023-02-03T09:27:54.869" v="64" actId="255"/>
        <pc:sldMkLst>
          <pc:docMk/>
          <pc:sldMk cId="389199112" sldId="409"/>
        </pc:sldMkLst>
        <pc:spChg chg="mod">
          <ac:chgData name="Patricia Aviles Rodriguez" userId="16b881fe-d346-4cc0-a60b-e8eb8fc6bf71" providerId="ADAL" clId="{737B278D-1265-4E74-A6A6-53C7A911EAE4}" dt="2023-02-03T09:27:54.869" v="64" actId="255"/>
          <ac:spMkLst>
            <pc:docMk/>
            <pc:sldMk cId="389199112" sldId="409"/>
            <ac:spMk id="9" creationId="{ACEDF1FC-A68E-AB4C-B37E-E58D3F248C65}"/>
          </ac:spMkLst>
        </pc:spChg>
      </pc:sldChg>
      <pc:sldChg chg="addSp delSp modSp mod">
        <pc:chgData name="Patricia Aviles Rodriguez" userId="16b881fe-d346-4cc0-a60b-e8eb8fc6bf71" providerId="ADAL" clId="{737B278D-1265-4E74-A6A6-53C7A911EAE4}" dt="2023-02-06T16:20:10.458" v="1021" actId="1035"/>
        <pc:sldMkLst>
          <pc:docMk/>
          <pc:sldMk cId="1494558035" sldId="412"/>
        </pc:sldMkLst>
        <pc:spChg chg="mod">
          <ac:chgData name="Patricia Aviles Rodriguez" userId="16b881fe-d346-4cc0-a60b-e8eb8fc6bf71" providerId="ADAL" clId="{737B278D-1265-4E74-A6A6-53C7A911EAE4}" dt="2023-02-03T09:28:31.606" v="70" actId="404"/>
          <ac:spMkLst>
            <pc:docMk/>
            <pc:sldMk cId="1494558035" sldId="412"/>
            <ac:spMk id="9" creationId="{ACEDF1FC-A68E-AB4C-B37E-E58D3F248C65}"/>
          </ac:spMkLst>
        </pc:spChg>
        <pc:spChg chg="mod">
          <ac:chgData name="Patricia Aviles Rodriguez" userId="16b881fe-d346-4cc0-a60b-e8eb8fc6bf71" providerId="ADAL" clId="{737B278D-1265-4E74-A6A6-53C7A911EAE4}" dt="2023-02-06T16:20:10.458" v="1021" actId="1035"/>
          <ac:spMkLst>
            <pc:docMk/>
            <pc:sldMk cId="1494558035" sldId="412"/>
            <ac:spMk id="46" creationId="{F84EAAD2-23BA-18AC-737A-5255AE6E9CC3}"/>
          </ac:spMkLst>
        </pc:spChg>
        <pc:spChg chg="mod">
          <ac:chgData name="Patricia Aviles Rodriguez" userId="16b881fe-d346-4cc0-a60b-e8eb8fc6bf71" providerId="ADAL" clId="{737B278D-1265-4E74-A6A6-53C7A911EAE4}" dt="2023-02-03T09:27:33.419" v="63" actId="1035"/>
          <ac:spMkLst>
            <pc:docMk/>
            <pc:sldMk cId="1494558035" sldId="412"/>
            <ac:spMk id="48" creationId="{EE6EF24C-DC6A-7768-2FA8-E64C836AC10C}"/>
          </ac:spMkLst>
        </pc:spChg>
        <pc:spChg chg="mod">
          <ac:chgData name="Patricia Aviles Rodriguez" userId="16b881fe-d346-4cc0-a60b-e8eb8fc6bf71" providerId="ADAL" clId="{737B278D-1265-4E74-A6A6-53C7A911EAE4}" dt="2023-02-06T16:20:10.458" v="1021" actId="1035"/>
          <ac:spMkLst>
            <pc:docMk/>
            <pc:sldMk cId="1494558035" sldId="412"/>
            <ac:spMk id="50" creationId="{6BF0F0B9-ECC2-0D5C-ADFE-771E9A469B29}"/>
          </ac:spMkLst>
        </pc:spChg>
        <pc:spChg chg="mod">
          <ac:chgData name="Patricia Aviles Rodriguez" userId="16b881fe-d346-4cc0-a60b-e8eb8fc6bf71" providerId="ADAL" clId="{737B278D-1265-4E74-A6A6-53C7A911EAE4}" dt="2023-02-03T09:27:33.419" v="63" actId="1035"/>
          <ac:spMkLst>
            <pc:docMk/>
            <pc:sldMk cId="1494558035" sldId="412"/>
            <ac:spMk id="52" creationId="{8C11AAA9-D60D-547A-780B-E7299C71C307}"/>
          </ac:spMkLst>
        </pc:spChg>
        <pc:spChg chg="mod">
          <ac:chgData name="Patricia Aviles Rodriguez" userId="16b881fe-d346-4cc0-a60b-e8eb8fc6bf71" providerId="ADAL" clId="{737B278D-1265-4E74-A6A6-53C7A911EAE4}" dt="2023-02-06T16:20:10.458" v="1021" actId="1035"/>
          <ac:spMkLst>
            <pc:docMk/>
            <pc:sldMk cId="1494558035" sldId="412"/>
            <ac:spMk id="54" creationId="{FD13155D-0B9D-122A-A989-7D81D8EFE354}"/>
          </ac:spMkLst>
        </pc:spChg>
        <pc:spChg chg="mod">
          <ac:chgData name="Patricia Aviles Rodriguez" userId="16b881fe-d346-4cc0-a60b-e8eb8fc6bf71" providerId="ADAL" clId="{737B278D-1265-4E74-A6A6-53C7A911EAE4}" dt="2023-02-03T09:27:33.419" v="63" actId="1035"/>
          <ac:spMkLst>
            <pc:docMk/>
            <pc:sldMk cId="1494558035" sldId="412"/>
            <ac:spMk id="56" creationId="{1527A478-0C90-E4E4-252A-A1398F23DD31}"/>
          </ac:spMkLst>
        </pc:spChg>
        <pc:spChg chg="mod">
          <ac:chgData name="Patricia Aviles Rodriguez" userId="16b881fe-d346-4cc0-a60b-e8eb8fc6bf71" providerId="ADAL" clId="{737B278D-1265-4E74-A6A6-53C7A911EAE4}" dt="2023-02-06T16:20:10.458" v="1021" actId="1035"/>
          <ac:spMkLst>
            <pc:docMk/>
            <pc:sldMk cId="1494558035" sldId="412"/>
            <ac:spMk id="58" creationId="{8645241A-0854-DE48-D1BC-D5CC954F01D4}"/>
          </ac:spMkLst>
        </pc:spChg>
        <pc:grpChg chg="add mod">
          <ac:chgData name="Patricia Aviles Rodriguez" userId="16b881fe-d346-4cc0-a60b-e8eb8fc6bf71" providerId="ADAL" clId="{737B278D-1265-4E74-A6A6-53C7A911EAE4}" dt="2023-02-06T16:19:35.444" v="1005" actId="1076"/>
          <ac:grpSpMkLst>
            <pc:docMk/>
            <pc:sldMk cId="1494558035" sldId="412"/>
            <ac:grpSpMk id="8" creationId="{7A2EFAA1-615E-7FEB-E967-FB9ECC4BD689}"/>
          </ac:grpSpMkLst>
        </pc:grpChg>
        <pc:grpChg chg="add mod">
          <ac:chgData name="Patricia Aviles Rodriguez" userId="16b881fe-d346-4cc0-a60b-e8eb8fc6bf71" providerId="ADAL" clId="{737B278D-1265-4E74-A6A6-53C7A911EAE4}" dt="2023-02-06T16:19:32.720" v="1004" actId="1076"/>
          <ac:grpSpMkLst>
            <pc:docMk/>
            <pc:sldMk cId="1494558035" sldId="412"/>
            <ac:grpSpMk id="13" creationId="{7D529321-A70F-9003-59CB-A4EA8E0676CD}"/>
          </ac:grpSpMkLst>
        </pc:grpChg>
        <pc:grpChg chg="add mod">
          <ac:chgData name="Patricia Aviles Rodriguez" userId="16b881fe-d346-4cc0-a60b-e8eb8fc6bf71" providerId="ADAL" clId="{737B278D-1265-4E74-A6A6-53C7A911EAE4}" dt="2023-02-06T16:19:42.119" v="1007" actId="1076"/>
          <ac:grpSpMkLst>
            <pc:docMk/>
            <pc:sldMk cId="1494558035" sldId="412"/>
            <ac:grpSpMk id="16" creationId="{FCD88271-715E-D06C-4FA3-FA2F6EFE589B}"/>
          </ac:grpSpMkLst>
        </pc:grpChg>
        <pc:grpChg chg="add mod">
          <ac:chgData name="Patricia Aviles Rodriguez" userId="16b881fe-d346-4cc0-a60b-e8eb8fc6bf71" providerId="ADAL" clId="{737B278D-1265-4E74-A6A6-53C7A911EAE4}" dt="2023-02-06T16:19:45.876" v="1009" actId="1076"/>
          <ac:grpSpMkLst>
            <pc:docMk/>
            <pc:sldMk cId="1494558035" sldId="412"/>
            <ac:grpSpMk id="19" creationId="{D45BCE68-9D9A-9523-112A-40CA072A67EA}"/>
          </ac:grpSpMkLst>
        </pc:grpChg>
        <pc:grpChg chg="add mod">
          <ac:chgData name="Patricia Aviles Rodriguez" userId="16b881fe-d346-4cc0-a60b-e8eb8fc6bf71" providerId="ADAL" clId="{737B278D-1265-4E74-A6A6-53C7A911EAE4}" dt="2023-02-06T16:19:49.422" v="1011" actId="1076"/>
          <ac:grpSpMkLst>
            <pc:docMk/>
            <pc:sldMk cId="1494558035" sldId="412"/>
            <ac:grpSpMk id="22" creationId="{43BB6797-6BC8-DB70-8AAD-D60CF879C427}"/>
          </ac:grpSpMkLst>
        </pc:grpChg>
        <pc:grpChg chg="add mod">
          <ac:chgData name="Patricia Aviles Rodriguez" userId="16b881fe-d346-4cc0-a60b-e8eb8fc6bf71" providerId="ADAL" clId="{737B278D-1265-4E74-A6A6-53C7A911EAE4}" dt="2023-02-06T16:19:54.649" v="1013" actId="1076"/>
          <ac:grpSpMkLst>
            <pc:docMk/>
            <pc:sldMk cId="1494558035" sldId="412"/>
            <ac:grpSpMk id="25" creationId="{2D730D95-82AF-30E4-9745-5114BDC49F7A}"/>
          </ac:grpSpMkLst>
        </pc:grpChg>
        <pc:grpChg chg="add mod">
          <ac:chgData name="Patricia Aviles Rodriguez" userId="16b881fe-d346-4cc0-a60b-e8eb8fc6bf71" providerId="ADAL" clId="{737B278D-1265-4E74-A6A6-53C7A911EAE4}" dt="2023-02-06T16:20:00.001" v="1015" actId="1076"/>
          <ac:grpSpMkLst>
            <pc:docMk/>
            <pc:sldMk cId="1494558035" sldId="412"/>
            <ac:grpSpMk id="29" creationId="{84E96657-99F2-7F78-616E-3496BC7B43EE}"/>
          </ac:grpSpMkLst>
        </pc:grpChg>
        <pc:grpChg chg="mod">
          <ac:chgData name="Patricia Aviles Rodriguez" userId="16b881fe-d346-4cc0-a60b-e8eb8fc6bf71" providerId="ADAL" clId="{737B278D-1265-4E74-A6A6-53C7A911EAE4}" dt="2023-02-03T09:27:33.419" v="63" actId="1035"/>
          <ac:grpSpMkLst>
            <pc:docMk/>
            <pc:sldMk cId="1494558035" sldId="412"/>
            <ac:grpSpMk id="44" creationId="{877D86A0-E09F-4EDB-54F4-8B8963493320}"/>
          </ac:grpSpMkLst>
        </pc:grpChg>
        <pc:picChg chg="mod">
          <ac:chgData name="Patricia Aviles Rodriguez" userId="16b881fe-d346-4cc0-a60b-e8eb8fc6bf71" providerId="ADAL" clId="{737B278D-1265-4E74-A6A6-53C7A911EAE4}" dt="2023-02-06T16:17:18.036" v="948" actId="1076"/>
          <ac:picMkLst>
            <pc:docMk/>
            <pc:sldMk cId="1494558035" sldId="412"/>
            <ac:picMk id="4" creationId="{00000000-0000-0000-0000-000000000000}"/>
          </ac:picMkLst>
        </pc:picChg>
        <pc:picChg chg="add mod modCrop">
          <ac:chgData name="Patricia Aviles Rodriguez" userId="16b881fe-d346-4cc0-a60b-e8eb8fc6bf71" providerId="ADAL" clId="{737B278D-1265-4E74-A6A6-53C7A911EAE4}" dt="2023-02-06T16:19:09.720" v="995" actId="164"/>
          <ac:picMkLst>
            <pc:docMk/>
            <pc:sldMk cId="1494558035" sldId="412"/>
            <ac:picMk id="6" creationId="{5C4DD256-948B-A4F5-76E8-AE48E7D01442}"/>
          </ac:picMkLst>
        </pc:picChg>
        <pc:picChg chg="add mod modCrop">
          <ac:chgData name="Patricia Aviles Rodriguez" userId="16b881fe-d346-4cc0-a60b-e8eb8fc6bf71" providerId="ADAL" clId="{737B278D-1265-4E74-A6A6-53C7A911EAE4}" dt="2023-02-06T16:19:09.720" v="995" actId="164"/>
          <ac:picMkLst>
            <pc:docMk/>
            <pc:sldMk cId="1494558035" sldId="412"/>
            <ac:picMk id="7" creationId="{18C3647F-A848-9BB6-8C64-85872AA64A54}"/>
          </ac:picMkLst>
        </pc:picChg>
        <pc:picChg chg="add del mod">
          <ac:chgData name="Patricia Aviles Rodriguez" userId="16b881fe-d346-4cc0-a60b-e8eb8fc6bf71" providerId="ADAL" clId="{737B278D-1265-4E74-A6A6-53C7A911EAE4}" dt="2023-02-06T16:19:26.165" v="1002"/>
          <ac:picMkLst>
            <pc:docMk/>
            <pc:sldMk cId="1494558035" sldId="412"/>
            <ac:picMk id="11" creationId="{F4A86B91-1F31-2983-7500-0ECA4D4B761A}"/>
          </ac:picMkLst>
        </pc:picChg>
        <pc:picChg chg="mod">
          <ac:chgData name="Patricia Aviles Rodriguez" userId="16b881fe-d346-4cc0-a60b-e8eb8fc6bf71" providerId="ADAL" clId="{737B278D-1265-4E74-A6A6-53C7A911EAE4}" dt="2023-02-06T16:19:29.926" v="1003"/>
          <ac:picMkLst>
            <pc:docMk/>
            <pc:sldMk cId="1494558035" sldId="412"/>
            <ac:picMk id="14" creationId="{041677B5-3532-30CF-21CB-60714A29867B}"/>
          </ac:picMkLst>
        </pc:picChg>
        <pc:picChg chg="mod">
          <ac:chgData name="Patricia Aviles Rodriguez" userId="16b881fe-d346-4cc0-a60b-e8eb8fc6bf71" providerId="ADAL" clId="{737B278D-1265-4E74-A6A6-53C7A911EAE4}" dt="2023-02-06T16:19:29.926" v="1003"/>
          <ac:picMkLst>
            <pc:docMk/>
            <pc:sldMk cId="1494558035" sldId="412"/>
            <ac:picMk id="15" creationId="{656BF898-E1A3-25C5-3397-E617A404EDFE}"/>
          </ac:picMkLst>
        </pc:picChg>
        <pc:picChg chg="mod">
          <ac:chgData name="Patricia Aviles Rodriguez" userId="16b881fe-d346-4cc0-a60b-e8eb8fc6bf71" providerId="ADAL" clId="{737B278D-1265-4E74-A6A6-53C7A911EAE4}" dt="2023-02-06T16:19:39.571" v="1006"/>
          <ac:picMkLst>
            <pc:docMk/>
            <pc:sldMk cId="1494558035" sldId="412"/>
            <ac:picMk id="17" creationId="{9AE87383-22AD-C942-15E7-F6B0FC982376}"/>
          </ac:picMkLst>
        </pc:picChg>
        <pc:picChg chg="mod">
          <ac:chgData name="Patricia Aviles Rodriguez" userId="16b881fe-d346-4cc0-a60b-e8eb8fc6bf71" providerId="ADAL" clId="{737B278D-1265-4E74-A6A6-53C7A911EAE4}" dt="2023-02-06T16:19:39.571" v="1006"/>
          <ac:picMkLst>
            <pc:docMk/>
            <pc:sldMk cId="1494558035" sldId="412"/>
            <ac:picMk id="18" creationId="{31D3589E-B230-5B0F-2AB5-7CEA0E641ADB}"/>
          </ac:picMkLst>
        </pc:picChg>
        <pc:picChg chg="mod">
          <ac:chgData name="Patricia Aviles Rodriguez" userId="16b881fe-d346-4cc0-a60b-e8eb8fc6bf71" providerId="ADAL" clId="{737B278D-1265-4E74-A6A6-53C7A911EAE4}" dt="2023-02-06T16:19:42.626" v="1008"/>
          <ac:picMkLst>
            <pc:docMk/>
            <pc:sldMk cId="1494558035" sldId="412"/>
            <ac:picMk id="20" creationId="{0DF71AC9-4D4E-2AD7-FFC2-8714891C6F97}"/>
          </ac:picMkLst>
        </pc:picChg>
        <pc:picChg chg="mod">
          <ac:chgData name="Patricia Aviles Rodriguez" userId="16b881fe-d346-4cc0-a60b-e8eb8fc6bf71" providerId="ADAL" clId="{737B278D-1265-4E74-A6A6-53C7A911EAE4}" dt="2023-02-06T16:19:42.626" v="1008"/>
          <ac:picMkLst>
            <pc:docMk/>
            <pc:sldMk cId="1494558035" sldId="412"/>
            <ac:picMk id="21" creationId="{2A3CB427-6A88-B23C-BE23-0C3F7F5AD88B}"/>
          </ac:picMkLst>
        </pc:picChg>
        <pc:picChg chg="mod">
          <ac:chgData name="Patricia Aviles Rodriguez" userId="16b881fe-d346-4cc0-a60b-e8eb8fc6bf71" providerId="ADAL" clId="{737B278D-1265-4E74-A6A6-53C7A911EAE4}" dt="2023-02-06T16:19:46.423" v="1010"/>
          <ac:picMkLst>
            <pc:docMk/>
            <pc:sldMk cId="1494558035" sldId="412"/>
            <ac:picMk id="23" creationId="{00261FCD-8E44-F905-07D9-669C8D881ADD}"/>
          </ac:picMkLst>
        </pc:picChg>
        <pc:picChg chg="mod">
          <ac:chgData name="Patricia Aviles Rodriguez" userId="16b881fe-d346-4cc0-a60b-e8eb8fc6bf71" providerId="ADAL" clId="{737B278D-1265-4E74-A6A6-53C7A911EAE4}" dt="2023-02-06T16:19:46.423" v="1010"/>
          <ac:picMkLst>
            <pc:docMk/>
            <pc:sldMk cId="1494558035" sldId="412"/>
            <ac:picMk id="24" creationId="{DEC67DEF-B26A-C861-720A-50F2D08E1B09}"/>
          </ac:picMkLst>
        </pc:picChg>
        <pc:picChg chg="mod">
          <ac:chgData name="Patricia Aviles Rodriguez" userId="16b881fe-d346-4cc0-a60b-e8eb8fc6bf71" providerId="ADAL" clId="{737B278D-1265-4E74-A6A6-53C7A911EAE4}" dt="2023-02-06T16:19:50.503" v="1012"/>
          <ac:picMkLst>
            <pc:docMk/>
            <pc:sldMk cId="1494558035" sldId="412"/>
            <ac:picMk id="27" creationId="{0A3BAA58-F5C6-81CB-262E-16AF282AE65B}"/>
          </ac:picMkLst>
        </pc:picChg>
        <pc:picChg chg="mod">
          <ac:chgData name="Patricia Aviles Rodriguez" userId="16b881fe-d346-4cc0-a60b-e8eb8fc6bf71" providerId="ADAL" clId="{737B278D-1265-4E74-A6A6-53C7A911EAE4}" dt="2023-02-06T16:19:50.503" v="1012"/>
          <ac:picMkLst>
            <pc:docMk/>
            <pc:sldMk cId="1494558035" sldId="412"/>
            <ac:picMk id="28" creationId="{A5781BB7-EB1C-DCE4-79C4-60C81981ABA9}"/>
          </ac:picMkLst>
        </pc:picChg>
        <pc:picChg chg="mod">
          <ac:chgData name="Patricia Aviles Rodriguez" userId="16b881fe-d346-4cc0-a60b-e8eb8fc6bf71" providerId="ADAL" clId="{737B278D-1265-4E74-A6A6-53C7A911EAE4}" dt="2023-02-06T16:19:55.054" v="1014"/>
          <ac:picMkLst>
            <pc:docMk/>
            <pc:sldMk cId="1494558035" sldId="412"/>
            <ac:picMk id="30" creationId="{E2D86F4E-6890-B0E5-AF9A-78A00E27A568}"/>
          </ac:picMkLst>
        </pc:picChg>
        <pc:picChg chg="mod">
          <ac:chgData name="Patricia Aviles Rodriguez" userId="16b881fe-d346-4cc0-a60b-e8eb8fc6bf71" providerId="ADAL" clId="{737B278D-1265-4E74-A6A6-53C7A911EAE4}" dt="2023-02-06T16:19:55.054" v="1014"/>
          <ac:picMkLst>
            <pc:docMk/>
            <pc:sldMk cId="1494558035" sldId="412"/>
            <ac:picMk id="32" creationId="{4BC786B4-7FCB-E105-2994-14CBEFFF0185}"/>
          </ac:picMkLst>
        </pc:picChg>
      </pc:sldChg>
      <pc:sldChg chg="modSp mod">
        <pc:chgData name="Patricia Aviles Rodriguez" userId="16b881fe-d346-4cc0-a60b-e8eb8fc6bf71" providerId="ADAL" clId="{737B278D-1265-4E74-A6A6-53C7A911EAE4}" dt="2023-02-03T09:28:24.273" v="69" actId="404"/>
        <pc:sldMkLst>
          <pc:docMk/>
          <pc:sldMk cId="2107043167" sldId="413"/>
        </pc:sldMkLst>
        <pc:spChg chg="mod">
          <ac:chgData name="Patricia Aviles Rodriguez" userId="16b881fe-d346-4cc0-a60b-e8eb8fc6bf71" providerId="ADAL" clId="{737B278D-1265-4E74-A6A6-53C7A911EAE4}" dt="2023-02-03T09:28:24.273" v="69" actId="404"/>
          <ac:spMkLst>
            <pc:docMk/>
            <pc:sldMk cId="2107043167" sldId="413"/>
            <ac:spMk id="9" creationId="{ACEDF1FC-A68E-AB4C-B37E-E58D3F248C65}"/>
          </ac:spMkLst>
        </pc:spChg>
      </pc:sldChg>
      <pc:sldChg chg="modSp mod">
        <pc:chgData name="Patricia Aviles Rodriguez" userId="16b881fe-d346-4cc0-a60b-e8eb8fc6bf71" providerId="ADAL" clId="{737B278D-1265-4E74-A6A6-53C7A911EAE4}" dt="2023-02-03T09:28:37.068" v="71" actId="404"/>
        <pc:sldMkLst>
          <pc:docMk/>
          <pc:sldMk cId="1504924817" sldId="414"/>
        </pc:sldMkLst>
        <pc:spChg chg="mod">
          <ac:chgData name="Patricia Aviles Rodriguez" userId="16b881fe-d346-4cc0-a60b-e8eb8fc6bf71" providerId="ADAL" clId="{737B278D-1265-4E74-A6A6-53C7A911EAE4}" dt="2023-02-03T09:28:37.068" v="71" actId="404"/>
          <ac:spMkLst>
            <pc:docMk/>
            <pc:sldMk cId="1504924817" sldId="414"/>
            <ac:spMk id="9" creationId="{ACEDF1FC-A68E-AB4C-B37E-E58D3F248C65}"/>
          </ac:spMkLst>
        </pc:spChg>
      </pc:sldChg>
      <pc:sldChg chg="modSp mod">
        <pc:chgData name="Patricia Aviles Rodriguez" userId="16b881fe-d346-4cc0-a60b-e8eb8fc6bf71" providerId="ADAL" clId="{737B278D-1265-4E74-A6A6-53C7A911EAE4}" dt="2023-02-06T16:56:42.350" v="2495" actId="1035"/>
        <pc:sldMkLst>
          <pc:docMk/>
          <pc:sldMk cId="3731303648" sldId="415"/>
        </pc:sldMkLst>
        <pc:spChg chg="mod">
          <ac:chgData name="Patricia Aviles Rodriguez" userId="16b881fe-d346-4cc0-a60b-e8eb8fc6bf71" providerId="ADAL" clId="{737B278D-1265-4E74-A6A6-53C7A911EAE4}" dt="2023-02-03T09:28:43.183" v="73" actId="403"/>
          <ac:spMkLst>
            <pc:docMk/>
            <pc:sldMk cId="3731303648" sldId="415"/>
            <ac:spMk id="9" creationId="{ACEDF1FC-A68E-AB4C-B37E-E58D3F248C65}"/>
          </ac:spMkLst>
        </pc:spChg>
        <pc:picChg chg="mod">
          <ac:chgData name="Patricia Aviles Rodriguez" userId="16b881fe-d346-4cc0-a60b-e8eb8fc6bf71" providerId="ADAL" clId="{737B278D-1265-4E74-A6A6-53C7A911EAE4}" dt="2023-02-06T16:56:42.350" v="2495" actId="1035"/>
          <ac:picMkLst>
            <pc:docMk/>
            <pc:sldMk cId="3731303648" sldId="415"/>
            <ac:picMk id="4" creationId="{00000000-0000-0000-0000-000000000000}"/>
          </ac:picMkLst>
        </pc:picChg>
      </pc:sldChg>
      <pc:sldChg chg="modSp mod">
        <pc:chgData name="Patricia Aviles Rodriguez" userId="16b881fe-d346-4cc0-a60b-e8eb8fc6bf71" providerId="ADAL" clId="{737B278D-1265-4E74-A6A6-53C7A911EAE4}" dt="2023-02-03T09:13:48.827" v="1" actId="14100"/>
        <pc:sldMkLst>
          <pc:docMk/>
          <pc:sldMk cId="3850817296" sldId="416"/>
        </pc:sldMkLst>
        <pc:spChg chg="mod">
          <ac:chgData name="Patricia Aviles Rodriguez" userId="16b881fe-d346-4cc0-a60b-e8eb8fc6bf71" providerId="ADAL" clId="{737B278D-1265-4E74-A6A6-53C7A911EAE4}" dt="2023-02-03T09:13:48.827" v="1" actId="14100"/>
          <ac:spMkLst>
            <pc:docMk/>
            <pc:sldMk cId="3850817296" sldId="416"/>
            <ac:spMk id="8" creationId="{00000000-0000-0000-0000-000000000000}"/>
          </ac:spMkLst>
        </pc:spChg>
      </pc:sldChg>
      <pc:sldChg chg="addSp delSp modSp new mod setBg modClrScheme chgLayout">
        <pc:chgData name="Patricia Aviles Rodriguez" userId="16b881fe-d346-4cc0-a60b-e8eb8fc6bf71" providerId="ADAL" clId="{737B278D-1265-4E74-A6A6-53C7A911EAE4}" dt="2023-02-07T12:26:41.894" v="2926" actId="1036"/>
        <pc:sldMkLst>
          <pc:docMk/>
          <pc:sldMk cId="1528827940" sldId="421"/>
        </pc:sldMkLst>
        <pc:spChg chg="add mod">
          <ac:chgData name="Patricia Aviles Rodriguez" userId="16b881fe-d346-4cc0-a60b-e8eb8fc6bf71" providerId="ADAL" clId="{737B278D-1265-4E74-A6A6-53C7A911EAE4}" dt="2023-02-03T09:25:52.498" v="40" actId="20577"/>
          <ac:spMkLst>
            <pc:docMk/>
            <pc:sldMk cId="1528827940" sldId="421"/>
            <ac:spMk id="2" creationId="{ACDE0752-C3A9-83F5-B0B1-992623B1443B}"/>
          </ac:spMkLst>
        </pc:spChg>
        <pc:spChg chg="add mod">
          <ac:chgData name="Patricia Aviles Rodriguez" userId="16b881fe-d346-4cc0-a60b-e8eb8fc6bf71" providerId="ADAL" clId="{737B278D-1265-4E74-A6A6-53C7A911EAE4}" dt="2023-02-07T12:26:20.807" v="2916" actId="1076"/>
          <ac:spMkLst>
            <pc:docMk/>
            <pc:sldMk cId="1528827940" sldId="421"/>
            <ac:spMk id="17" creationId="{85671667-960F-5827-B982-47DD355037A4}"/>
          </ac:spMkLst>
        </pc:spChg>
        <pc:spChg chg="add mod">
          <ac:chgData name="Patricia Aviles Rodriguez" userId="16b881fe-d346-4cc0-a60b-e8eb8fc6bf71" providerId="ADAL" clId="{737B278D-1265-4E74-A6A6-53C7A911EAE4}" dt="2023-02-07T12:26:28.194" v="2918" actId="1076"/>
          <ac:spMkLst>
            <pc:docMk/>
            <pc:sldMk cId="1528827940" sldId="421"/>
            <ac:spMk id="18" creationId="{523D6824-89C3-5C26-9428-44BF8F2B1959}"/>
          </ac:spMkLst>
        </pc:spChg>
        <pc:spChg chg="add mod">
          <ac:chgData name="Patricia Aviles Rodriguez" userId="16b881fe-d346-4cc0-a60b-e8eb8fc6bf71" providerId="ADAL" clId="{737B278D-1265-4E74-A6A6-53C7A911EAE4}" dt="2023-02-07T12:26:33.902" v="2920" actId="1076"/>
          <ac:spMkLst>
            <pc:docMk/>
            <pc:sldMk cId="1528827940" sldId="421"/>
            <ac:spMk id="19" creationId="{6B2F8164-DAC2-53D9-21EF-3746AAC1FD94}"/>
          </ac:spMkLst>
        </pc:spChg>
        <pc:spChg chg="add mod">
          <ac:chgData name="Patricia Aviles Rodriguez" userId="16b881fe-d346-4cc0-a60b-e8eb8fc6bf71" providerId="ADAL" clId="{737B278D-1265-4E74-A6A6-53C7A911EAE4}" dt="2023-02-07T12:26:41.894" v="2926" actId="1036"/>
          <ac:spMkLst>
            <pc:docMk/>
            <pc:sldMk cId="1528827940" sldId="421"/>
            <ac:spMk id="22" creationId="{E25C9E1C-6725-BDF6-3DC9-1408A3CE456D}"/>
          </ac:spMkLst>
        </pc:spChg>
        <pc:grpChg chg="add mod">
          <ac:chgData name="Patricia Aviles Rodriguez" userId="16b881fe-d346-4cc0-a60b-e8eb8fc6bf71" providerId="ADAL" clId="{737B278D-1265-4E74-A6A6-53C7A911EAE4}" dt="2023-02-07T11:59:25.132" v="2867" actId="1076"/>
          <ac:grpSpMkLst>
            <pc:docMk/>
            <pc:sldMk cId="1528827940" sldId="421"/>
            <ac:grpSpMk id="23" creationId="{A712D540-5827-7EC2-C73E-CF449CD3FC1C}"/>
          </ac:grpSpMkLst>
        </pc:grpChg>
        <pc:grpChg chg="add mod">
          <ac:chgData name="Patricia Aviles Rodriguez" userId="16b881fe-d346-4cc0-a60b-e8eb8fc6bf71" providerId="ADAL" clId="{737B278D-1265-4E74-A6A6-53C7A911EAE4}" dt="2023-02-07T11:59:20.419" v="2866" actId="1076"/>
          <ac:grpSpMkLst>
            <pc:docMk/>
            <pc:sldMk cId="1528827940" sldId="421"/>
            <ac:grpSpMk id="24" creationId="{4376165C-057D-4451-7179-3850309C0439}"/>
          </ac:grpSpMkLst>
        </pc:grpChg>
        <pc:grpChg chg="add mod">
          <ac:chgData name="Patricia Aviles Rodriguez" userId="16b881fe-d346-4cc0-a60b-e8eb8fc6bf71" providerId="ADAL" clId="{737B278D-1265-4E74-A6A6-53C7A911EAE4}" dt="2023-02-07T11:59:18.316" v="2865" actId="1076"/>
          <ac:grpSpMkLst>
            <pc:docMk/>
            <pc:sldMk cId="1528827940" sldId="421"/>
            <ac:grpSpMk id="25" creationId="{C0BC868C-A14C-CCCA-DFCB-AC0A0B671910}"/>
          </ac:grpSpMkLst>
        </pc:grpChg>
        <pc:grpChg chg="add mod">
          <ac:chgData name="Patricia Aviles Rodriguez" userId="16b881fe-d346-4cc0-a60b-e8eb8fc6bf71" providerId="ADAL" clId="{737B278D-1265-4E74-A6A6-53C7A911EAE4}" dt="2023-02-07T11:59:16.462" v="2864" actId="1076"/>
          <ac:grpSpMkLst>
            <pc:docMk/>
            <pc:sldMk cId="1528827940" sldId="421"/>
            <ac:grpSpMk id="26" creationId="{FD1CD3B1-7FF1-184B-C771-4A5F44F60783}"/>
          </ac:grpSpMkLst>
        </pc:grpChg>
        <pc:picChg chg="add del mod">
          <ac:chgData name="Patricia Aviles Rodriguez" userId="16b881fe-d346-4cc0-a60b-e8eb8fc6bf71" providerId="ADAL" clId="{737B278D-1265-4E74-A6A6-53C7A911EAE4}" dt="2023-02-07T11:17:59.266" v="2514" actId="478"/>
          <ac:picMkLst>
            <pc:docMk/>
            <pc:sldMk cId="1528827940" sldId="421"/>
            <ac:picMk id="4" creationId="{25FC9CAC-7628-26E0-7BA3-D466B070F203}"/>
          </ac:picMkLst>
        </pc:picChg>
        <pc:picChg chg="add mod">
          <ac:chgData name="Patricia Aviles Rodriguez" userId="16b881fe-d346-4cc0-a60b-e8eb8fc6bf71" providerId="ADAL" clId="{737B278D-1265-4E74-A6A6-53C7A911EAE4}" dt="2023-02-07T11:58:12.254" v="2836" actId="164"/>
          <ac:picMkLst>
            <pc:docMk/>
            <pc:sldMk cId="1528827940" sldId="421"/>
            <ac:picMk id="6" creationId="{9A23BF6F-E9C0-4CC8-E9EC-F8AD1463A846}"/>
          </ac:picMkLst>
        </pc:picChg>
        <pc:picChg chg="add del mod">
          <ac:chgData name="Patricia Aviles Rodriguez" userId="16b881fe-d346-4cc0-a60b-e8eb8fc6bf71" providerId="ADAL" clId="{737B278D-1265-4E74-A6A6-53C7A911EAE4}" dt="2023-02-07T11:17:51.893" v="2510" actId="478"/>
          <ac:picMkLst>
            <pc:docMk/>
            <pc:sldMk cId="1528827940" sldId="421"/>
            <ac:picMk id="8" creationId="{9CB8B07D-96A9-6DAB-984D-FEB9F851A637}"/>
          </ac:picMkLst>
        </pc:picChg>
        <pc:picChg chg="add mod">
          <ac:chgData name="Patricia Aviles Rodriguez" userId="16b881fe-d346-4cc0-a60b-e8eb8fc6bf71" providerId="ADAL" clId="{737B278D-1265-4E74-A6A6-53C7A911EAE4}" dt="2023-02-07T11:57:56.169" v="2825" actId="164"/>
          <ac:picMkLst>
            <pc:docMk/>
            <pc:sldMk cId="1528827940" sldId="421"/>
            <ac:picMk id="10" creationId="{53CF6CD8-B7B8-8076-980B-0073E1C35EE3}"/>
          </ac:picMkLst>
        </pc:picChg>
        <pc:picChg chg="add del mod">
          <ac:chgData name="Patricia Aviles Rodriguez" userId="16b881fe-d346-4cc0-a60b-e8eb8fc6bf71" providerId="ADAL" clId="{737B278D-1265-4E74-A6A6-53C7A911EAE4}" dt="2023-02-07T11:17:53.435" v="2511" actId="478"/>
          <ac:picMkLst>
            <pc:docMk/>
            <pc:sldMk cId="1528827940" sldId="421"/>
            <ac:picMk id="12" creationId="{3D0E8A76-8925-DB30-8CAD-C0BAF06BA7BF}"/>
          </ac:picMkLst>
        </pc:picChg>
        <pc:picChg chg="add mod">
          <ac:chgData name="Patricia Aviles Rodriguez" userId="16b881fe-d346-4cc0-a60b-e8eb8fc6bf71" providerId="ADAL" clId="{737B278D-1265-4E74-A6A6-53C7A911EAE4}" dt="2023-02-07T11:57:50.040" v="2824" actId="164"/>
          <ac:picMkLst>
            <pc:docMk/>
            <pc:sldMk cId="1528827940" sldId="421"/>
            <ac:picMk id="14" creationId="{7C9CD210-0499-4E66-A336-BC1F0556A496}"/>
          </ac:picMkLst>
        </pc:picChg>
        <pc:picChg chg="add del mod">
          <ac:chgData name="Patricia Aviles Rodriguez" userId="16b881fe-d346-4cc0-a60b-e8eb8fc6bf71" providerId="ADAL" clId="{737B278D-1265-4E74-A6A6-53C7A911EAE4}" dt="2023-02-07T11:17:41.922" v="2505" actId="478"/>
          <ac:picMkLst>
            <pc:docMk/>
            <pc:sldMk cId="1528827940" sldId="421"/>
            <ac:picMk id="16" creationId="{73A17944-3A6E-7A47-22E1-EE0E8CCBB568}"/>
          </ac:picMkLst>
        </pc:picChg>
        <pc:picChg chg="add mod">
          <ac:chgData name="Patricia Aviles Rodriguez" userId="16b881fe-d346-4cc0-a60b-e8eb8fc6bf71" providerId="ADAL" clId="{737B278D-1265-4E74-A6A6-53C7A911EAE4}" dt="2023-02-07T11:58:20.434" v="2839" actId="164"/>
          <ac:picMkLst>
            <pc:docMk/>
            <pc:sldMk cId="1528827940" sldId="421"/>
            <ac:picMk id="21" creationId="{99437B6B-6585-17A1-B877-1FB4D381F559}"/>
          </ac:picMkLst>
        </pc:picChg>
      </pc:sldChg>
      <pc:sldChg chg="addSp delSp modSp add mod">
        <pc:chgData name="Patricia Aviles Rodriguez" userId="16b881fe-d346-4cc0-a60b-e8eb8fc6bf71" providerId="ADAL" clId="{737B278D-1265-4E74-A6A6-53C7A911EAE4}" dt="2023-02-06T16:56:12.188" v="2486" actId="478"/>
        <pc:sldMkLst>
          <pc:docMk/>
          <pc:sldMk cId="1173844968" sldId="422"/>
        </pc:sldMkLst>
        <pc:spChg chg="del">
          <ac:chgData name="Patricia Aviles Rodriguez" userId="16b881fe-d346-4cc0-a60b-e8eb8fc6bf71" providerId="ADAL" clId="{737B278D-1265-4E74-A6A6-53C7A911EAE4}" dt="2023-02-03T09:29:35.309" v="77" actId="478"/>
          <ac:spMkLst>
            <pc:docMk/>
            <pc:sldMk cId="1173844968" sldId="422"/>
            <ac:spMk id="6" creationId="{55C3CD01-CC31-5805-7AB8-3EFF3B77B4D3}"/>
          </ac:spMkLst>
        </pc:spChg>
        <pc:spChg chg="del">
          <ac:chgData name="Patricia Aviles Rodriguez" userId="16b881fe-d346-4cc0-a60b-e8eb8fc6bf71" providerId="ADAL" clId="{737B278D-1265-4E74-A6A6-53C7A911EAE4}" dt="2023-02-03T09:29:36.278" v="78" actId="478"/>
          <ac:spMkLst>
            <pc:docMk/>
            <pc:sldMk cId="1173844968" sldId="422"/>
            <ac:spMk id="7" creationId="{113822C4-4DC6-ACDB-988A-2508C3340C19}"/>
          </ac:spMkLst>
        </pc:spChg>
        <pc:spChg chg="mod">
          <ac:chgData name="Patricia Aviles Rodriguez" userId="16b881fe-d346-4cc0-a60b-e8eb8fc6bf71" providerId="ADAL" clId="{737B278D-1265-4E74-A6A6-53C7A911EAE4}" dt="2023-02-06T16:15:00.353" v="941" actId="20577"/>
          <ac:spMkLst>
            <pc:docMk/>
            <pc:sldMk cId="1173844968" sldId="422"/>
            <ac:spMk id="9" creationId="{ACEDF1FC-A68E-AB4C-B37E-E58D3F248C65}"/>
          </ac:spMkLst>
        </pc:spChg>
        <pc:spChg chg="add mod">
          <ac:chgData name="Patricia Aviles Rodriguez" userId="16b881fe-d346-4cc0-a60b-e8eb8fc6bf71" providerId="ADAL" clId="{737B278D-1265-4E74-A6A6-53C7A911EAE4}" dt="2023-02-06T16:49:34.808" v="2363" actId="1035"/>
          <ac:spMkLst>
            <pc:docMk/>
            <pc:sldMk cId="1173844968" sldId="422"/>
            <ac:spMk id="14" creationId="{2D866200-B2AE-E48B-21B6-3B6EFC46BEDF}"/>
          </ac:spMkLst>
        </pc:spChg>
        <pc:spChg chg="add mod">
          <ac:chgData name="Patricia Aviles Rodriguez" userId="16b881fe-d346-4cc0-a60b-e8eb8fc6bf71" providerId="ADAL" clId="{737B278D-1265-4E74-A6A6-53C7A911EAE4}" dt="2023-02-06T16:50:18.809" v="2404" actId="14100"/>
          <ac:spMkLst>
            <pc:docMk/>
            <pc:sldMk cId="1173844968" sldId="422"/>
            <ac:spMk id="15" creationId="{E23B763E-1626-4CC0-B40F-B9817D7E0E66}"/>
          </ac:spMkLst>
        </pc:spChg>
        <pc:spChg chg="add del mod">
          <ac:chgData name="Patricia Aviles Rodriguez" userId="16b881fe-d346-4cc0-a60b-e8eb8fc6bf71" providerId="ADAL" clId="{737B278D-1265-4E74-A6A6-53C7A911EAE4}" dt="2023-02-06T16:24:01.861" v="1272" actId="478"/>
          <ac:spMkLst>
            <pc:docMk/>
            <pc:sldMk cId="1173844968" sldId="422"/>
            <ac:spMk id="16" creationId="{C41D067B-107D-B03A-C078-0E6D9853D270}"/>
          </ac:spMkLst>
        </pc:spChg>
        <pc:spChg chg="add del">
          <ac:chgData name="Patricia Aviles Rodriguez" userId="16b881fe-d346-4cc0-a60b-e8eb8fc6bf71" providerId="ADAL" clId="{737B278D-1265-4E74-A6A6-53C7A911EAE4}" dt="2023-02-06T16:34:12.434" v="1352" actId="478"/>
          <ac:spMkLst>
            <pc:docMk/>
            <pc:sldMk cId="1173844968" sldId="422"/>
            <ac:spMk id="48" creationId="{39487889-F02E-4266-9DFA-BF4BB3B79B81}"/>
          </ac:spMkLst>
        </pc:spChg>
        <pc:spChg chg="add del mod">
          <ac:chgData name="Patricia Aviles Rodriguez" userId="16b881fe-d346-4cc0-a60b-e8eb8fc6bf71" providerId="ADAL" clId="{737B278D-1265-4E74-A6A6-53C7A911EAE4}" dt="2023-02-06T16:34:27.189" v="1355" actId="478"/>
          <ac:spMkLst>
            <pc:docMk/>
            <pc:sldMk cId="1173844968" sldId="422"/>
            <ac:spMk id="49" creationId="{8EB27270-7417-69C1-95A2-DA5781530F5F}"/>
          </ac:spMkLst>
        </pc:spChg>
        <pc:spChg chg="add mod">
          <ac:chgData name="Patricia Aviles Rodriguez" userId="16b881fe-d346-4cc0-a60b-e8eb8fc6bf71" providerId="ADAL" clId="{737B278D-1265-4E74-A6A6-53C7A911EAE4}" dt="2023-02-06T16:50:32.860" v="2440" actId="1037"/>
          <ac:spMkLst>
            <pc:docMk/>
            <pc:sldMk cId="1173844968" sldId="422"/>
            <ac:spMk id="53" creationId="{E3525009-977C-80AC-C32A-8CCF3BC3AB05}"/>
          </ac:spMkLst>
        </pc:spChg>
        <pc:spChg chg="add mod">
          <ac:chgData name="Patricia Aviles Rodriguez" userId="16b881fe-d346-4cc0-a60b-e8eb8fc6bf71" providerId="ADAL" clId="{737B278D-1265-4E74-A6A6-53C7A911EAE4}" dt="2023-02-06T16:50:29.429" v="2424" actId="14100"/>
          <ac:spMkLst>
            <pc:docMk/>
            <pc:sldMk cId="1173844968" sldId="422"/>
            <ac:spMk id="54" creationId="{1228F1B2-7281-19D3-8655-534FACF83FDD}"/>
          </ac:spMkLst>
        </pc:spChg>
        <pc:spChg chg="add mod">
          <ac:chgData name="Patricia Aviles Rodriguez" userId="16b881fe-d346-4cc0-a60b-e8eb8fc6bf71" providerId="ADAL" clId="{737B278D-1265-4E74-A6A6-53C7A911EAE4}" dt="2023-02-06T16:50:59.193" v="2482" actId="20577"/>
          <ac:spMkLst>
            <pc:docMk/>
            <pc:sldMk cId="1173844968" sldId="422"/>
            <ac:spMk id="61" creationId="{4F3FCB5E-70F5-5C98-BA15-A61FA3301B4F}"/>
          </ac:spMkLst>
        </pc:spChg>
        <pc:spChg chg="add mod">
          <ac:chgData name="Patricia Aviles Rodriguez" userId="16b881fe-d346-4cc0-a60b-e8eb8fc6bf71" providerId="ADAL" clId="{737B278D-1265-4E74-A6A6-53C7A911EAE4}" dt="2023-02-06T16:50:12.994" v="2403" actId="1076"/>
          <ac:spMkLst>
            <pc:docMk/>
            <pc:sldMk cId="1173844968" sldId="422"/>
            <ac:spMk id="63" creationId="{5D716935-E951-903D-D58F-77C5C434384B}"/>
          </ac:spMkLst>
        </pc:spChg>
        <pc:grpChg chg="add mod">
          <ac:chgData name="Patricia Aviles Rodriguez" userId="16b881fe-d346-4cc0-a60b-e8eb8fc6bf71" providerId="ADAL" clId="{737B278D-1265-4E74-A6A6-53C7A911EAE4}" dt="2023-02-06T16:49:43.471" v="2385" actId="1035"/>
          <ac:grpSpMkLst>
            <pc:docMk/>
            <pc:sldMk cId="1173844968" sldId="422"/>
            <ac:grpSpMk id="8" creationId="{0DC9C18D-7C89-F964-1CE4-96864F25BC32}"/>
          </ac:grpSpMkLst>
        </pc:grpChg>
        <pc:grpChg chg="add mod">
          <ac:chgData name="Patricia Aviles Rodriguez" userId="16b881fe-d346-4cc0-a60b-e8eb8fc6bf71" providerId="ADAL" clId="{737B278D-1265-4E74-A6A6-53C7A911EAE4}" dt="2023-02-06T16:50:31.107" v="2432" actId="1038"/>
          <ac:grpSpMkLst>
            <pc:docMk/>
            <pc:sldMk cId="1173844968" sldId="422"/>
            <ac:grpSpMk id="50" creationId="{0CBB75CD-4A6D-19D2-A9CD-D8F555221749}"/>
          </ac:grpSpMkLst>
        </pc:grpChg>
        <pc:grpChg chg="add mod">
          <ac:chgData name="Patricia Aviles Rodriguez" userId="16b881fe-d346-4cc0-a60b-e8eb8fc6bf71" providerId="ADAL" clId="{737B278D-1265-4E74-A6A6-53C7A911EAE4}" dt="2023-02-06T16:50:48.771" v="2479" actId="1036"/>
          <ac:grpSpMkLst>
            <pc:docMk/>
            <pc:sldMk cId="1173844968" sldId="422"/>
            <ac:grpSpMk id="58" creationId="{109111F1-CF55-4E8E-F0A5-42FBE1E56BAE}"/>
          </ac:grpSpMkLst>
        </pc:grpChg>
        <pc:picChg chg="del">
          <ac:chgData name="Patricia Aviles Rodriguez" userId="16b881fe-d346-4cc0-a60b-e8eb8fc6bf71" providerId="ADAL" clId="{737B278D-1265-4E74-A6A6-53C7A911EAE4}" dt="2023-02-06T16:56:12.188" v="2486" actId="478"/>
          <ac:picMkLst>
            <pc:docMk/>
            <pc:sldMk cId="1173844968" sldId="422"/>
            <ac:picMk id="4" creationId="{00000000-0000-0000-0000-000000000000}"/>
          </ac:picMkLst>
        </pc:picChg>
        <pc:picChg chg="mod">
          <ac:chgData name="Patricia Aviles Rodriguez" userId="16b881fe-d346-4cc0-a60b-e8eb8fc6bf71" providerId="ADAL" clId="{737B278D-1265-4E74-A6A6-53C7A911EAE4}" dt="2023-02-06T16:20:53.260" v="1026"/>
          <ac:picMkLst>
            <pc:docMk/>
            <pc:sldMk cId="1173844968" sldId="422"/>
            <ac:picMk id="11" creationId="{97660EA6-4E88-6FCC-0BD9-63BFCC8836FA}"/>
          </ac:picMkLst>
        </pc:picChg>
        <pc:picChg chg="mod">
          <ac:chgData name="Patricia Aviles Rodriguez" userId="16b881fe-d346-4cc0-a60b-e8eb8fc6bf71" providerId="ADAL" clId="{737B278D-1265-4E74-A6A6-53C7A911EAE4}" dt="2023-02-06T16:20:53.260" v="1026"/>
          <ac:picMkLst>
            <pc:docMk/>
            <pc:sldMk cId="1173844968" sldId="422"/>
            <ac:picMk id="13" creationId="{F2C7E45D-458D-CE4F-07CD-1F5B92DCC46E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18" creationId="{63679D4C-FD23-7F12-1E0B-F2BDBB851C61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20" creationId="{AA0A8765-0650-309F-7214-ED96E09C0ECA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22" creationId="{A5A78EAC-44E0-0EC7-BF72-92016F08E9C1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24" creationId="{901B19AA-8F19-F371-D0F4-FE474186B758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26" creationId="{0FF1B68B-BF36-B86D-F7BF-F6975A36EBC0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28" creationId="{F05F27B9-C0D6-7AD3-848B-9D423136901F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30" creationId="{5D72BE90-4374-DB7A-9238-F6A92F6AD9B0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32" creationId="{C754D962-924B-BF4C-8950-6207264882F9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34" creationId="{0A5E3F61-8311-F537-F6F8-788D03C3E1F6}"/>
          </ac:picMkLst>
        </pc:picChg>
        <pc:picChg chg="add del mod">
          <ac:chgData name="Patricia Aviles Rodriguez" userId="16b881fe-d346-4cc0-a60b-e8eb8fc6bf71" providerId="ADAL" clId="{737B278D-1265-4E74-A6A6-53C7A911EAE4}" dt="2023-02-06T16:31:01.813" v="1276" actId="21"/>
          <ac:picMkLst>
            <pc:docMk/>
            <pc:sldMk cId="1173844968" sldId="422"/>
            <ac:picMk id="36" creationId="{60F70762-8A4B-8B3B-BA0F-96B8A8864999}"/>
          </ac:picMkLst>
        </pc:picChg>
        <pc:picChg chg="add del mod">
          <ac:chgData name="Patricia Aviles Rodriguez" userId="16b881fe-d346-4cc0-a60b-e8eb8fc6bf71" providerId="ADAL" clId="{737B278D-1265-4E74-A6A6-53C7A911EAE4}" dt="2023-02-06T16:31:46.277" v="1304" actId="478"/>
          <ac:picMkLst>
            <pc:docMk/>
            <pc:sldMk cId="1173844968" sldId="422"/>
            <ac:picMk id="37" creationId="{A4364852-288E-C242-6FA7-FB4C191EF1CC}"/>
          </ac:picMkLst>
        </pc:picChg>
        <pc:picChg chg="add del mod">
          <ac:chgData name="Patricia Aviles Rodriguez" userId="16b881fe-d346-4cc0-a60b-e8eb8fc6bf71" providerId="ADAL" clId="{737B278D-1265-4E74-A6A6-53C7A911EAE4}" dt="2023-02-06T16:31:32.209" v="1290" actId="478"/>
          <ac:picMkLst>
            <pc:docMk/>
            <pc:sldMk cId="1173844968" sldId="422"/>
            <ac:picMk id="38" creationId="{7B3674CA-8606-26DD-598B-2FB1106B920C}"/>
          </ac:picMkLst>
        </pc:picChg>
        <pc:picChg chg="add mod">
          <ac:chgData name="Patricia Aviles Rodriguez" userId="16b881fe-d346-4cc0-a60b-e8eb8fc6bf71" providerId="ADAL" clId="{737B278D-1265-4E74-A6A6-53C7A911EAE4}" dt="2023-02-06T16:35:10.767" v="1374" actId="1076"/>
          <ac:picMkLst>
            <pc:docMk/>
            <pc:sldMk cId="1173844968" sldId="422"/>
            <ac:picMk id="39" creationId="{CBC7811E-4C54-C529-44DF-6B6803543E69}"/>
          </ac:picMkLst>
        </pc:picChg>
        <pc:picChg chg="add del mod">
          <ac:chgData name="Patricia Aviles Rodriguez" userId="16b881fe-d346-4cc0-a60b-e8eb8fc6bf71" providerId="ADAL" clId="{737B278D-1265-4E74-A6A6-53C7A911EAE4}" dt="2023-02-06T16:31:44.027" v="1301" actId="478"/>
          <ac:picMkLst>
            <pc:docMk/>
            <pc:sldMk cId="1173844968" sldId="422"/>
            <ac:picMk id="40" creationId="{DE81B84F-C71E-BF1E-B3A7-D99AA598F717}"/>
          </ac:picMkLst>
        </pc:picChg>
        <pc:picChg chg="add del mod">
          <ac:chgData name="Patricia Aviles Rodriguez" userId="16b881fe-d346-4cc0-a60b-e8eb8fc6bf71" providerId="ADAL" clId="{737B278D-1265-4E74-A6A6-53C7A911EAE4}" dt="2023-02-06T16:32:11.431" v="1319" actId="478"/>
          <ac:picMkLst>
            <pc:docMk/>
            <pc:sldMk cId="1173844968" sldId="422"/>
            <ac:picMk id="41" creationId="{A855982B-D4EE-1372-8806-FCDBF6CB90F2}"/>
          </ac:picMkLst>
        </pc:picChg>
        <pc:picChg chg="add del mod">
          <ac:chgData name="Patricia Aviles Rodriguez" userId="16b881fe-d346-4cc0-a60b-e8eb8fc6bf71" providerId="ADAL" clId="{737B278D-1265-4E74-A6A6-53C7A911EAE4}" dt="2023-02-06T16:32:03.893" v="1315" actId="478"/>
          <ac:picMkLst>
            <pc:docMk/>
            <pc:sldMk cId="1173844968" sldId="422"/>
            <ac:picMk id="42" creationId="{F10BC92C-9A96-3299-DDD8-B869E271E2E6}"/>
          </ac:picMkLst>
        </pc:picChg>
        <pc:picChg chg="add del mod">
          <ac:chgData name="Patricia Aviles Rodriguez" userId="16b881fe-d346-4cc0-a60b-e8eb8fc6bf71" providerId="ADAL" clId="{737B278D-1265-4E74-A6A6-53C7A911EAE4}" dt="2023-02-06T16:31:52.014" v="1309" actId="478"/>
          <ac:picMkLst>
            <pc:docMk/>
            <pc:sldMk cId="1173844968" sldId="422"/>
            <ac:picMk id="43" creationId="{6839E435-3635-1E32-829D-FBF9C9D559C0}"/>
          </ac:picMkLst>
        </pc:picChg>
        <pc:picChg chg="add del mod">
          <ac:chgData name="Patricia Aviles Rodriguez" userId="16b881fe-d346-4cc0-a60b-e8eb8fc6bf71" providerId="ADAL" clId="{737B278D-1265-4E74-A6A6-53C7A911EAE4}" dt="2023-02-06T16:34:42.951" v="1362" actId="478"/>
          <ac:picMkLst>
            <pc:docMk/>
            <pc:sldMk cId="1173844968" sldId="422"/>
            <ac:picMk id="44" creationId="{646EA131-9845-D5E2-2917-88E0F99379FD}"/>
          </ac:picMkLst>
        </pc:picChg>
        <pc:picChg chg="add mod ord">
          <ac:chgData name="Patricia Aviles Rodriguez" userId="16b881fe-d346-4cc0-a60b-e8eb8fc6bf71" providerId="ADAL" clId="{737B278D-1265-4E74-A6A6-53C7A911EAE4}" dt="2023-02-06T16:50:12.994" v="2403" actId="1076"/>
          <ac:picMkLst>
            <pc:docMk/>
            <pc:sldMk cId="1173844968" sldId="422"/>
            <ac:picMk id="45" creationId="{6DA85746-E98F-28CB-D678-9BB0678612B3}"/>
          </ac:picMkLst>
        </pc:picChg>
        <pc:picChg chg="add del mod">
          <ac:chgData name="Patricia Aviles Rodriguez" userId="16b881fe-d346-4cc0-a60b-e8eb8fc6bf71" providerId="ADAL" clId="{737B278D-1265-4E74-A6A6-53C7A911EAE4}" dt="2023-02-06T16:34:31.503" v="1356" actId="478"/>
          <ac:picMkLst>
            <pc:docMk/>
            <pc:sldMk cId="1173844968" sldId="422"/>
            <ac:picMk id="46" creationId="{27DF82D7-2A03-F626-AF6D-49A04395F1A9}"/>
          </ac:picMkLst>
        </pc:picChg>
        <pc:picChg chg="add mod">
          <ac:chgData name="Patricia Aviles Rodriguez" userId="16b881fe-d346-4cc0-a60b-e8eb8fc6bf71" providerId="ADAL" clId="{737B278D-1265-4E74-A6A6-53C7A911EAE4}" dt="2023-02-06T16:50:12.994" v="2403" actId="1076"/>
          <ac:picMkLst>
            <pc:docMk/>
            <pc:sldMk cId="1173844968" sldId="422"/>
            <ac:picMk id="47" creationId="{DB326D5A-2AD7-3434-42AE-711E0E7FB954}"/>
          </ac:picMkLst>
        </pc:picChg>
        <pc:picChg chg="mod">
          <ac:chgData name="Patricia Aviles Rodriguez" userId="16b881fe-d346-4cc0-a60b-e8eb8fc6bf71" providerId="ADAL" clId="{737B278D-1265-4E74-A6A6-53C7A911EAE4}" dt="2023-02-06T16:35:54.449" v="1379"/>
          <ac:picMkLst>
            <pc:docMk/>
            <pc:sldMk cId="1173844968" sldId="422"/>
            <ac:picMk id="51" creationId="{1EC1694C-F069-CA49-FCC4-2F1F43AEF3D7}"/>
          </ac:picMkLst>
        </pc:picChg>
        <pc:picChg chg="mod">
          <ac:chgData name="Patricia Aviles Rodriguez" userId="16b881fe-d346-4cc0-a60b-e8eb8fc6bf71" providerId="ADAL" clId="{737B278D-1265-4E74-A6A6-53C7A911EAE4}" dt="2023-02-06T16:35:54.449" v="1379"/>
          <ac:picMkLst>
            <pc:docMk/>
            <pc:sldMk cId="1173844968" sldId="422"/>
            <ac:picMk id="52" creationId="{4CFFC779-3C00-8EAB-B742-30063ABAEC20}"/>
          </ac:picMkLst>
        </pc:picChg>
        <pc:picChg chg="add mod">
          <ac:chgData name="Patricia Aviles Rodriguez" userId="16b881fe-d346-4cc0-a60b-e8eb8fc6bf71" providerId="ADAL" clId="{737B278D-1265-4E74-A6A6-53C7A911EAE4}" dt="2023-02-06T16:50:12.994" v="2403" actId="1076"/>
          <ac:picMkLst>
            <pc:docMk/>
            <pc:sldMk cId="1173844968" sldId="422"/>
            <ac:picMk id="55" creationId="{2AB9607D-E8BE-B179-01FB-7D9FE3A7D478}"/>
          </ac:picMkLst>
        </pc:picChg>
        <pc:picChg chg="add mod">
          <ac:chgData name="Patricia Aviles Rodriguez" userId="16b881fe-d346-4cc0-a60b-e8eb8fc6bf71" providerId="ADAL" clId="{737B278D-1265-4E74-A6A6-53C7A911EAE4}" dt="2023-02-06T16:50:12.994" v="2403" actId="1076"/>
          <ac:picMkLst>
            <pc:docMk/>
            <pc:sldMk cId="1173844968" sldId="422"/>
            <ac:picMk id="56" creationId="{21A53229-92FE-B532-35D8-235D73DAD847}"/>
          </ac:picMkLst>
        </pc:picChg>
        <pc:picChg chg="add mod">
          <ac:chgData name="Patricia Aviles Rodriguez" userId="16b881fe-d346-4cc0-a60b-e8eb8fc6bf71" providerId="ADAL" clId="{737B278D-1265-4E74-A6A6-53C7A911EAE4}" dt="2023-02-06T16:50:12.994" v="2403" actId="1076"/>
          <ac:picMkLst>
            <pc:docMk/>
            <pc:sldMk cId="1173844968" sldId="422"/>
            <ac:picMk id="57" creationId="{9C25CBE3-DFB6-7E8D-680C-727F26B5CFED}"/>
          </ac:picMkLst>
        </pc:picChg>
        <pc:picChg chg="mod">
          <ac:chgData name="Patricia Aviles Rodriguez" userId="16b881fe-d346-4cc0-a60b-e8eb8fc6bf71" providerId="ADAL" clId="{737B278D-1265-4E74-A6A6-53C7A911EAE4}" dt="2023-02-06T16:43:39.965" v="1693"/>
          <ac:picMkLst>
            <pc:docMk/>
            <pc:sldMk cId="1173844968" sldId="422"/>
            <ac:picMk id="59" creationId="{4C45DDB1-6BFF-1E2F-E79D-ACBB9A2D73A2}"/>
          </ac:picMkLst>
        </pc:picChg>
        <pc:picChg chg="mod">
          <ac:chgData name="Patricia Aviles Rodriguez" userId="16b881fe-d346-4cc0-a60b-e8eb8fc6bf71" providerId="ADAL" clId="{737B278D-1265-4E74-A6A6-53C7A911EAE4}" dt="2023-02-06T16:43:39.965" v="1693"/>
          <ac:picMkLst>
            <pc:docMk/>
            <pc:sldMk cId="1173844968" sldId="422"/>
            <ac:picMk id="60" creationId="{B01E08FE-6B82-EC36-2E23-842F88BBAC3F}"/>
          </ac:picMkLst>
        </pc:picChg>
        <pc:picChg chg="add mod">
          <ac:chgData name="Patricia Aviles Rodriguez" userId="16b881fe-d346-4cc0-a60b-e8eb8fc6bf71" providerId="ADAL" clId="{737B278D-1265-4E74-A6A6-53C7A911EAE4}" dt="2023-02-06T16:52:04.931" v="2485" actId="3626"/>
          <ac:picMkLst>
            <pc:docMk/>
            <pc:sldMk cId="1173844968" sldId="422"/>
            <ac:picMk id="64" creationId="{C69DC388-CD7D-E355-7BCC-FEAD8B4AA322}"/>
          </ac:picMkLst>
        </pc:picChg>
        <pc:picChg chg="add mod">
          <ac:chgData name="Patricia Aviles Rodriguez" userId="16b881fe-d346-4cc0-a60b-e8eb8fc6bf71" providerId="ADAL" clId="{737B278D-1265-4E74-A6A6-53C7A911EAE4}" dt="2023-02-06T16:51:49.947" v="2483"/>
          <ac:picMkLst>
            <pc:docMk/>
            <pc:sldMk cId="1173844968" sldId="422"/>
            <ac:picMk id="65" creationId="{4DE3D2D4-EBD3-10BC-5026-D3EA1353AB81}"/>
          </ac:picMkLst>
        </pc:picChg>
        <pc:picChg chg="add mod">
          <ac:chgData name="Patricia Aviles Rodriguez" userId="16b881fe-d346-4cc0-a60b-e8eb8fc6bf71" providerId="ADAL" clId="{737B278D-1265-4E74-A6A6-53C7A911EAE4}" dt="2023-02-06T16:52:02.179" v="2484"/>
          <ac:picMkLst>
            <pc:docMk/>
            <pc:sldMk cId="1173844968" sldId="422"/>
            <ac:picMk id="66" creationId="{2E9F8A12-79A9-25DD-E82B-F3E1BDC45F9A}"/>
          </ac:picMkLst>
        </pc:picChg>
        <pc:cxnChg chg="add mod">
          <ac:chgData name="Patricia Aviles Rodriguez" userId="16b881fe-d346-4cc0-a60b-e8eb8fc6bf71" providerId="ADAL" clId="{737B278D-1265-4E74-A6A6-53C7A911EAE4}" dt="2023-02-06T16:50:43.323" v="2474" actId="14100"/>
          <ac:cxnSpMkLst>
            <pc:docMk/>
            <pc:sldMk cId="1173844968" sldId="422"/>
            <ac:cxnSpMk id="7" creationId="{3AEE2D61-B692-4E6B-452B-CC49F9FE5080}"/>
          </ac:cxnSpMkLst>
        </pc:cxnChg>
      </pc:sldChg>
      <pc:sldChg chg="delSp modSp add del mod">
        <pc:chgData name="Patricia Aviles Rodriguez" userId="16b881fe-d346-4cc0-a60b-e8eb8fc6bf71" providerId="ADAL" clId="{737B278D-1265-4E74-A6A6-53C7A911EAE4}" dt="2023-02-07T11:51:09.731" v="2734" actId="47"/>
        <pc:sldMkLst>
          <pc:docMk/>
          <pc:sldMk cId="646793909" sldId="423"/>
        </pc:sldMkLst>
        <pc:spChg chg="mod">
          <ac:chgData name="Patricia Aviles Rodriguez" userId="16b881fe-d346-4cc0-a60b-e8eb8fc6bf71" providerId="ADAL" clId="{737B278D-1265-4E74-A6A6-53C7A911EAE4}" dt="2023-02-03T09:31:25.352" v="141" actId="20577"/>
          <ac:spMkLst>
            <pc:docMk/>
            <pc:sldMk cId="646793909" sldId="423"/>
            <ac:spMk id="9" creationId="{ACEDF1FC-A68E-AB4C-B37E-E58D3F248C65}"/>
          </ac:spMkLst>
        </pc:spChg>
        <pc:picChg chg="del">
          <ac:chgData name="Patricia Aviles Rodriguez" userId="16b881fe-d346-4cc0-a60b-e8eb8fc6bf71" providerId="ADAL" clId="{737B278D-1265-4E74-A6A6-53C7A911EAE4}" dt="2023-02-06T16:56:21.364" v="2487" actId="478"/>
          <ac:picMkLst>
            <pc:docMk/>
            <pc:sldMk cId="646793909" sldId="423"/>
            <ac:picMk id="4" creationId="{00000000-0000-0000-0000-000000000000}"/>
          </ac:picMkLst>
        </pc:picChg>
      </pc:sldChg>
      <pc:sldChg chg="add del">
        <pc:chgData name="Patricia Aviles Rodriguez" userId="16b881fe-d346-4cc0-a60b-e8eb8fc6bf71" providerId="ADAL" clId="{737B278D-1265-4E74-A6A6-53C7A911EAE4}" dt="2023-02-03T09:30:49.335" v="99" actId="47"/>
        <pc:sldMkLst>
          <pc:docMk/>
          <pc:sldMk cId="1339506" sldId="424"/>
        </pc:sldMkLst>
      </pc:sldChg>
      <pc:sldChg chg="addSp modSp add del mod">
        <pc:chgData name="Patricia Aviles Rodriguez" userId="16b881fe-d346-4cc0-a60b-e8eb8fc6bf71" providerId="ADAL" clId="{737B278D-1265-4E74-A6A6-53C7A911EAE4}" dt="2023-02-03T14:44:39.913" v="805" actId="47"/>
        <pc:sldMkLst>
          <pc:docMk/>
          <pc:sldMk cId="1143397365" sldId="424"/>
        </pc:sldMkLst>
        <pc:spChg chg="mod">
          <ac:chgData name="Patricia Aviles Rodriguez" userId="16b881fe-d346-4cc0-a60b-e8eb8fc6bf71" providerId="ADAL" clId="{737B278D-1265-4E74-A6A6-53C7A911EAE4}" dt="2023-02-03T09:31:48.911" v="158" actId="20577"/>
          <ac:spMkLst>
            <pc:docMk/>
            <pc:sldMk cId="1143397365" sldId="424"/>
            <ac:spMk id="9" creationId="{ACEDF1FC-A68E-AB4C-B37E-E58D3F248C65}"/>
          </ac:spMkLst>
        </pc:spChg>
        <pc:picChg chg="add mod modCrop">
          <ac:chgData name="Patricia Aviles Rodriguez" userId="16b881fe-d346-4cc0-a60b-e8eb8fc6bf71" providerId="ADAL" clId="{737B278D-1265-4E74-A6A6-53C7A911EAE4}" dt="2023-02-03T14:36:50.346" v="194" actId="1038"/>
          <ac:picMkLst>
            <pc:docMk/>
            <pc:sldMk cId="1143397365" sldId="424"/>
            <ac:picMk id="7" creationId="{AB12FCC7-2567-054D-CB5B-1FB8C88DE4AC}"/>
          </ac:picMkLst>
        </pc:picChg>
        <pc:picChg chg="add mod modCrop">
          <ac:chgData name="Patricia Aviles Rodriguez" userId="16b881fe-d346-4cc0-a60b-e8eb8fc6bf71" providerId="ADAL" clId="{737B278D-1265-4E74-A6A6-53C7A911EAE4}" dt="2023-02-03T14:36:56.901" v="223" actId="1037"/>
          <ac:picMkLst>
            <pc:docMk/>
            <pc:sldMk cId="1143397365" sldId="424"/>
            <ac:picMk id="8" creationId="{60E6DFBE-694D-F6E0-E6E1-38307E53C940}"/>
          </ac:picMkLst>
        </pc:picChg>
      </pc:sldChg>
      <pc:sldChg chg="addSp delSp modSp add mod modShow">
        <pc:chgData name="Patricia Aviles Rodriguez" userId="16b881fe-d346-4cc0-a60b-e8eb8fc6bf71" providerId="ADAL" clId="{737B278D-1265-4E74-A6A6-53C7A911EAE4}" dt="2023-02-07T11:51:18.261" v="2735" actId="729"/>
        <pc:sldMkLst>
          <pc:docMk/>
          <pc:sldMk cId="4064053344" sldId="425"/>
        </pc:sldMkLst>
        <pc:spChg chg="mod">
          <ac:chgData name="Patricia Aviles Rodriguez" userId="16b881fe-d346-4cc0-a60b-e8eb8fc6bf71" providerId="ADAL" clId="{737B278D-1265-4E74-A6A6-53C7A911EAE4}" dt="2023-02-03T14:38:20.187" v="239" actId="1076"/>
          <ac:spMkLst>
            <pc:docMk/>
            <pc:sldMk cId="4064053344" sldId="425"/>
            <ac:spMk id="9" creationId="{ACEDF1FC-A68E-AB4C-B37E-E58D3F248C65}"/>
          </ac:spMkLst>
        </pc:spChg>
        <pc:graphicFrameChg chg="add mod modGraphic">
          <ac:chgData name="Patricia Aviles Rodriguez" userId="16b881fe-d346-4cc0-a60b-e8eb8fc6bf71" providerId="ADAL" clId="{737B278D-1265-4E74-A6A6-53C7A911EAE4}" dt="2023-02-03T14:50:25.597" v="925" actId="14100"/>
          <ac:graphicFrameMkLst>
            <pc:docMk/>
            <pc:sldMk cId="4064053344" sldId="425"/>
            <ac:graphicFrameMk id="14" creationId="{AB782B94-0EBC-EE67-FF60-3743AB934595}"/>
          </ac:graphicFrameMkLst>
        </pc:graphicFrameChg>
        <pc:picChg chg="del">
          <ac:chgData name="Patricia Aviles Rodriguez" userId="16b881fe-d346-4cc0-a60b-e8eb8fc6bf71" providerId="ADAL" clId="{737B278D-1265-4E74-A6A6-53C7A911EAE4}" dt="2023-02-06T16:56:29.133" v="2489" actId="478"/>
          <ac:picMkLst>
            <pc:docMk/>
            <pc:sldMk cId="4064053344" sldId="425"/>
            <ac:picMk id="4" creationId="{00000000-0000-0000-0000-000000000000}"/>
          </ac:picMkLst>
        </pc:picChg>
        <pc:picChg chg="del">
          <ac:chgData name="Patricia Aviles Rodriguez" userId="16b881fe-d346-4cc0-a60b-e8eb8fc6bf71" providerId="ADAL" clId="{737B278D-1265-4E74-A6A6-53C7A911EAE4}" dt="2023-02-03T14:37:05.520" v="225" actId="478"/>
          <ac:picMkLst>
            <pc:docMk/>
            <pc:sldMk cId="4064053344" sldId="425"/>
            <ac:picMk id="7" creationId="{AB12FCC7-2567-054D-CB5B-1FB8C88DE4AC}"/>
          </ac:picMkLst>
        </pc:picChg>
        <pc:picChg chg="del">
          <ac:chgData name="Patricia Aviles Rodriguez" userId="16b881fe-d346-4cc0-a60b-e8eb8fc6bf71" providerId="ADAL" clId="{737B278D-1265-4E74-A6A6-53C7A911EAE4}" dt="2023-02-03T14:37:06.034" v="226" actId="478"/>
          <ac:picMkLst>
            <pc:docMk/>
            <pc:sldMk cId="4064053344" sldId="425"/>
            <ac:picMk id="8" creationId="{60E6DFBE-694D-F6E0-E6E1-38307E53C940}"/>
          </ac:picMkLst>
        </pc:picChg>
      </pc:sldChg>
      <pc:sldChg chg="addSp delSp modSp add mod modShow">
        <pc:chgData name="Patricia Aviles Rodriguez" userId="16b881fe-d346-4cc0-a60b-e8eb8fc6bf71" providerId="ADAL" clId="{737B278D-1265-4E74-A6A6-53C7A911EAE4}" dt="2023-02-07T11:51:19.720" v="2736" actId="729"/>
        <pc:sldMkLst>
          <pc:docMk/>
          <pc:sldMk cId="1535873436" sldId="426"/>
        </pc:sldMkLst>
        <pc:spChg chg="mod">
          <ac:chgData name="Patricia Aviles Rodriguez" userId="16b881fe-d346-4cc0-a60b-e8eb8fc6bf71" providerId="ADAL" clId="{737B278D-1265-4E74-A6A6-53C7A911EAE4}" dt="2023-02-03T14:44:53.359" v="822" actId="20577"/>
          <ac:spMkLst>
            <pc:docMk/>
            <pc:sldMk cId="1535873436" sldId="426"/>
            <ac:spMk id="9" creationId="{ACEDF1FC-A68E-AB4C-B37E-E58D3F248C65}"/>
          </ac:spMkLst>
        </pc:spChg>
        <pc:graphicFrameChg chg="add del mod">
          <ac:chgData name="Patricia Aviles Rodriguez" userId="16b881fe-d346-4cc0-a60b-e8eb8fc6bf71" providerId="ADAL" clId="{737B278D-1265-4E74-A6A6-53C7A911EAE4}" dt="2023-02-03T14:50:30.395" v="926" actId="14100"/>
          <ac:graphicFrameMkLst>
            <pc:docMk/>
            <pc:sldMk cId="1535873436" sldId="426"/>
            <ac:graphicFrameMk id="14" creationId="{AB782B94-0EBC-EE67-FF60-3743AB934595}"/>
          </ac:graphicFrameMkLst>
        </pc:graphicFrameChg>
        <pc:picChg chg="del">
          <ac:chgData name="Patricia Aviles Rodriguez" userId="16b881fe-d346-4cc0-a60b-e8eb8fc6bf71" providerId="ADAL" clId="{737B278D-1265-4E74-A6A6-53C7A911EAE4}" dt="2023-02-06T16:56:27.533" v="2488" actId="478"/>
          <ac:picMkLst>
            <pc:docMk/>
            <pc:sldMk cId="1535873436" sldId="426"/>
            <ac:picMk id="4" creationId="{00000000-0000-0000-0000-000000000000}"/>
          </ac:picMkLst>
        </pc:picChg>
      </pc:sldChg>
    </pc:docChg>
  </pc:docChgLst>
  <pc:docChgLst>
    <pc:chgData name="Patricia Avilés Rodríguez" userId="16b881fe-d346-4cc0-a60b-e8eb8fc6bf71" providerId="ADAL" clId="{260F80F6-3904-4F6B-975A-DEBF628D1BED}"/>
    <pc:docChg chg="custSel addSld delSld modSld">
      <pc:chgData name="Patricia Avilés Rodríguez" userId="16b881fe-d346-4cc0-a60b-e8eb8fc6bf71" providerId="ADAL" clId="{260F80F6-3904-4F6B-975A-DEBF628D1BED}" dt="2023-09-13T09:37:42.888" v="65" actId="1076"/>
      <pc:docMkLst>
        <pc:docMk/>
      </pc:docMkLst>
      <pc:sldChg chg="modSp mod">
        <pc:chgData name="Patricia Avilés Rodríguez" userId="16b881fe-d346-4cc0-a60b-e8eb8fc6bf71" providerId="ADAL" clId="{260F80F6-3904-4F6B-975A-DEBF628D1BED}" dt="2023-09-13T09:32:12.649" v="54" actId="20577"/>
        <pc:sldMkLst>
          <pc:docMk/>
          <pc:sldMk cId="4227106247" sldId="411"/>
        </pc:sldMkLst>
        <pc:spChg chg="mod">
          <ac:chgData name="Patricia Avilés Rodríguez" userId="16b881fe-d346-4cc0-a60b-e8eb8fc6bf71" providerId="ADAL" clId="{260F80F6-3904-4F6B-975A-DEBF628D1BED}" dt="2023-09-13T09:24:20.484" v="1" actId="20577"/>
          <ac:spMkLst>
            <pc:docMk/>
            <pc:sldMk cId="4227106247" sldId="411"/>
            <ac:spMk id="6" creationId="{A972C043-F254-209C-2BA6-EC257409363F}"/>
          </ac:spMkLst>
        </pc:spChg>
        <pc:spChg chg="mod">
          <ac:chgData name="Patricia Avilés Rodríguez" userId="16b881fe-d346-4cc0-a60b-e8eb8fc6bf71" providerId="ADAL" clId="{260F80F6-3904-4F6B-975A-DEBF628D1BED}" dt="2023-09-13T09:32:12.649" v="54" actId="20577"/>
          <ac:spMkLst>
            <pc:docMk/>
            <pc:sldMk cId="4227106247" sldId="411"/>
            <ac:spMk id="7" creationId="{5937BB3C-47B6-F04A-E552-26463BD5AE20}"/>
          </ac:spMkLst>
        </pc:spChg>
      </pc:sldChg>
      <pc:sldChg chg="addSp delSp modSp">
        <pc:chgData name="Patricia Avilés Rodríguez" userId="16b881fe-d346-4cc0-a60b-e8eb8fc6bf71" providerId="ADAL" clId="{260F80F6-3904-4F6B-975A-DEBF628D1BED}" dt="2023-09-13T09:37:42.888" v="65" actId="1076"/>
        <pc:sldMkLst>
          <pc:docMk/>
          <pc:sldMk cId="1115644221" sldId="420"/>
        </pc:sldMkLst>
        <pc:picChg chg="add mod">
          <ac:chgData name="Patricia Avilés Rodríguez" userId="16b881fe-d346-4cc0-a60b-e8eb8fc6bf71" providerId="ADAL" clId="{260F80F6-3904-4F6B-975A-DEBF628D1BED}" dt="2023-09-13T09:37:42.888" v="65" actId="1076"/>
          <ac:picMkLst>
            <pc:docMk/>
            <pc:sldMk cId="1115644221" sldId="420"/>
            <ac:picMk id="1026" creationId="{6AA6ED67-A4DD-4CE9-0EFD-52E1482DB388}"/>
          </ac:picMkLst>
        </pc:picChg>
        <pc:picChg chg="del">
          <ac:chgData name="Patricia Avilés Rodríguez" userId="16b881fe-d346-4cc0-a60b-e8eb8fc6bf71" providerId="ADAL" clId="{260F80F6-3904-4F6B-975A-DEBF628D1BED}" dt="2023-09-13T09:37:19.302" v="55" actId="478"/>
          <ac:picMkLst>
            <pc:docMk/>
            <pc:sldMk cId="1115644221" sldId="420"/>
            <ac:picMk id="5122" creationId="{9ACDBCAC-999E-C8B3-3F71-E214058DFE77}"/>
          </ac:picMkLst>
        </pc:picChg>
      </pc:sldChg>
      <pc:sldChg chg="del">
        <pc:chgData name="Patricia Avilés Rodríguez" userId="16b881fe-d346-4cc0-a60b-e8eb8fc6bf71" providerId="ADAL" clId="{260F80F6-3904-4F6B-975A-DEBF628D1BED}" dt="2023-09-13T09:31:52.070" v="51" actId="47"/>
        <pc:sldMkLst>
          <pc:docMk/>
          <pc:sldMk cId="4064053344" sldId="425"/>
        </pc:sldMkLst>
      </pc:sldChg>
      <pc:sldChg chg="addSp delSp modSp mod">
        <pc:chgData name="Patricia Avilés Rodríguez" userId="16b881fe-d346-4cc0-a60b-e8eb8fc6bf71" providerId="ADAL" clId="{260F80F6-3904-4F6B-975A-DEBF628D1BED}" dt="2023-09-13T09:32:06.963" v="53" actId="1076"/>
        <pc:sldMkLst>
          <pc:docMk/>
          <pc:sldMk cId="1535873436" sldId="426"/>
        </pc:sldMkLst>
        <pc:graphicFrameChg chg="del">
          <ac:chgData name="Patricia Avilés Rodríguez" userId="16b881fe-d346-4cc0-a60b-e8eb8fc6bf71" providerId="ADAL" clId="{260F80F6-3904-4F6B-975A-DEBF628D1BED}" dt="2023-09-13T09:25:52.928" v="5" actId="478"/>
          <ac:graphicFrameMkLst>
            <pc:docMk/>
            <pc:sldMk cId="1535873436" sldId="426"/>
            <ac:graphicFrameMk id="14" creationId="{AB782B94-0EBC-EE67-FF60-3743AB934595}"/>
          </ac:graphicFrameMkLst>
        </pc:graphicFrameChg>
        <pc:picChg chg="add mod">
          <ac:chgData name="Patricia Avilés Rodríguez" userId="16b881fe-d346-4cc0-a60b-e8eb8fc6bf71" providerId="ADAL" clId="{260F80F6-3904-4F6B-975A-DEBF628D1BED}" dt="2023-09-13T09:32:06.963" v="53" actId="1076"/>
          <ac:picMkLst>
            <pc:docMk/>
            <pc:sldMk cId="1535873436" sldId="426"/>
            <ac:picMk id="6" creationId="{6153F1E0-9FBE-44C4-E9D2-8EBD5BBF7AB3}"/>
          </ac:picMkLst>
        </pc:picChg>
      </pc:sldChg>
      <pc:sldChg chg="addSp delSp modSp add mod">
        <pc:chgData name="Patricia Avilés Rodríguez" userId="16b881fe-d346-4cc0-a60b-e8eb8fc6bf71" providerId="ADAL" clId="{260F80F6-3904-4F6B-975A-DEBF628D1BED}" dt="2023-09-13T09:31:50.743" v="50" actId="1076"/>
        <pc:sldMkLst>
          <pc:docMk/>
          <pc:sldMk cId="123770873" sldId="427"/>
        </pc:sldMkLst>
        <pc:graphicFrameChg chg="del">
          <ac:chgData name="Patricia Avilés Rodríguez" userId="16b881fe-d346-4cc0-a60b-e8eb8fc6bf71" providerId="ADAL" clId="{260F80F6-3904-4F6B-975A-DEBF628D1BED}" dt="2023-09-13T09:26:31.738" v="9" actId="478"/>
          <ac:graphicFrameMkLst>
            <pc:docMk/>
            <pc:sldMk cId="123770873" sldId="427"/>
            <ac:graphicFrameMk id="14" creationId="{AB782B94-0EBC-EE67-FF60-3743AB934595}"/>
          </ac:graphicFrameMkLst>
        </pc:graphicFrameChg>
        <pc:picChg chg="add mod">
          <ac:chgData name="Patricia Avilés Rodríguez" userId="16b881fe-d346-4cc0-a60b-e8eb8fc6bf71" providerId="ADAL" clId="{260F80F6-3904-4F6B-975A-DEBF628D1BED}" dt="2023-09-13T09:31:50.743" v="50" actId="1076"/>
          <ac:picMkLst>
            <pc:docMk/>
            <pc:sldMk cId="123770873" sldId="427"/>
            <ac:picMk id="6" creationId="{CC1F8690-6DDA-31BC-708C-388EB0310ADC}"/>
          </ac:picMkLst>
        </pc:picChg>
        <pc:picChg chg="add mod">
          <ac:chgData name="Patricia Avilés Rodríguez" userId="16b881fe-d346-4cc0-a60b-e8eb8fc6bf71" providerId="ADAL" clId="{260F80F6-3904-4F6B-975A-DEBF628D1BED}" dt="2023-09-13T09:28:38.848" v="45" actId="1076"/>
          <ac:picMkLst>
            <pc:docMk/>
            <pc:sldMk cId="123770873" sldId="427"/>
            <ac:picMk id="8" creationId="{D5448CEF-9D72-F412-4197-C56FA14900B4}"/>
          </ac:picMkLst>
        </pc:picChg>
        <pc:picChg chg="add mod">
          <ac:chgData name="Patricia Avilés Rodríguez" userId="16b881fe-d346-4cc0-a60b-e8eb8fc6bf71" providerId="ADAL" clId="{260F80F6-3904-4F6B-975A-DEBF628D1BED}" dt="2023-09-13T09:28:48.411" v="49" actId="1076"/>
          <ac:picMkLst>
            <pc:docMk/>
            <pc:sldMk cId="123770873" sldId="427"/>
            <ac:picMk id="13" creationId="{E92A4415-70A0-913D-D42D-B918A1A42C40}"/>
          </ac:picMkLst>
        </pc:picChg>
      </pc:sldChg>
      <pc:sldChg chg="delSp add del mod">
        <pc:chgData name="Patricia Avilés Rodríguez" userId="16b881fe-d346-4cc0-a60b-e8eb8fc6bf71" providerId="ADAL" clId="{260F80F6-3904-4F6B-975A-DEBF628D1BED}" dt="2023-09-13T09:26:38.357" v="12" actId="47"/>
        <pc:sldMkLst>
          <pc:docMk/>
          <pc:sldMk cId="184316898" sldId="428"/>
        </pc:sldMkLst>
        <pc:graphicFrameChg chg="del">
          <ac:chgData name="Patricia Avilés Rodríguez" userId="16b881fe-d346-4cc0-a60b-e8eb8fc6bf71" providerId="ADAL" clId="{260F80F6-3904-4F6B-975A-DEBF628D1BED}" dt="2023-09-13T09:26:36.567" v="11" actId="478"/>
          <ac:graphicFrameMkLst>
            <pc:docMk/>
            <pc:sldMk cId="184316898" sldId="428"/>
            <ac:graphicFrameMk id="14" creationId="{AB782B94-0EBC-EE67-FF60-3743AB934595}"/>
          </ac:graphicFrameMkLst>
        </pc:graphicFrameChg>
      </pc:sldChg>
    </pc:docChg>
  </pc:docChgLst>
  <pc:docChgLst>
    <pc:chgData name="Patricia Avilés Rodríguez" userId="16b881fe-d346-4cc0-a60b-e8eb8fc6bf71" providerId="ADAL" clId="{4BA63B27-0EE9-46E2-97EF-E69A9319BB91}"/>
    <pc:docChg chg="undo custSel addSld delSld modSld">
      <pc:chgData name="Patricia Avilés Rodríguez" userId="16b881fe-d346-4cc0-a60b-e8eb8fc6bf71" providerId="ADAL" clId="{4BA63B27-0EE9-46E2-97EF-E69A9319BB91}" dt="2023-12-27T11:31:10.165" v="16" actId="47"/>
      <pc:docMkLst>
        <pc:docMk/>
      </pc:docMkLst>
      <pc:sldChg chg="delSp mod">
        <pc:chgData name="Patricia Avilés Rodríguez" userId="16b881fe-d346-4cc0-a60b-e8eb8fc6bf71" providerId="ADAL" clId="{4BA63B27-0EE9-46E2-97EF-E69A9319BB91}" dt="2023-12-27T11:30:46.609" v="7" actId="478"/>
        <pc:sldMkLst>
          <pc:docMk/>
          <pc:sldMk cId="984864220" sldId="407"/>
        </pc:sldMkLst>
        <pc:spChg chg="del">
          <ac:chgData name="Patricia Avilés Rodríguez" userId="16b881fe-d346-4cc0-a60b-e8eb8fc6bf71" providerId="ADAL" clId="{4BA63B27-0EE9-46E2-97EF-E69A9319BB91}" dt="2023-12-27T11:30:46.609" v="7" actId="478"/>
          <ac:spMkLst>
            <pc:docMk/>
            <pc:sldMk cId="984864220" sldId="407"/>
            <ac:spMk id="11" creationId="{AA2BCCC2-7BCA-8536-6C70-BBF0092F042A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52.906" v="10" actId="478"/>
        <pc:sldMkLst>
          <pc:docMk/>
          <pc:sldMk cId="389199112" sldId="409"/>
        </pc:sldMkLst>
        <pc:spChg chg="del">
          <ac:chgData name="Patricia Avilés Rodríguez" userId="16b881fe-d346-4cc0-a60b-e8eb8fc6bf71" providerId="ADAL" clId="{4BA63B27-0EE9-46E2-97EF-E69A9319BB91}" dt="2023-12-27T11:30:52.906" v="10" actId="478"/>
          <ac:spMkLst>
            <pc:docMk/>
            <pc:sldMk cId="389199112" sldId="409"/>
            <ac:spMk id="3" creationId="{51370E27-73B2-2060-7814-F42CDD665CB5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48.838" v="8" actId="478"/>
        <pc:sldMkLst>
          <pc:docMk/>
          <pc:sldMk cId="1636170053" sldId="410"/>
        </pc:sldMkLst>
        <pc:spChg chg="del">
          <ac:chgData name="Patricia Avilés Rodríguez" userId="16b881fe-d346-4cc0-a60b-e8eb8fc6bf71" providerId="ADAL" clId="{4BA63B27-0EE9-46E2-97EF-E69A9319BB91}" dt="2023-12-27T11:30:48.838" v="8" actId="478"/>
          <ac:spMkLst>
            <pc:docMk/>
            <pc:sldMk cId="1636170053" sldId="410"/>
            <ac:spMk id="3" creationId="{167F2FEB-C5EE-59E4-3667-289ED0EB175C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56.964" v="11" actId="478"/>
        <pc:sldMkLst>
          <pc:docMk/>
          <pc:sldMk cId="4227106247" sldId="411"/>
        </pc:sldMkLst>
        <pc:spChg chg="del">
          <ac:chgData name="Patricia Avilés Rodríguez" userId="16b881fe-d346-4cc0-a60b-e8eb8fc6bf71" providerId="ADAL" clId="{4BA63B27-0EE9-46E2-97EF-E69A9319BB91}" dt="2023-12-27T11:30:56.964" v="11" actId="478"/>
          <ac:spMkLst>
            <pc:docMk/>
            <pc:sldMk cId="4227106247" sldId="411"/>
            <ac:spMk id="3" creationId="{D9B389DB-E2E0-689F-6BD5-B146D772CE61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58.910" v="12" actId="478"/>
        <pc:sldMkLst>
          <pc:docMk/>
          <pc:sldMk cId="1494558035" sldId="412"/>
        </pc:sldMkLst>
        <pc:spChg chg="del">
          <ac:chgData name="Patricia Avilés Rodríguez" userId="16b881fe-d346-4cc0-a60b-e8eb8fc6bf71" providerId="ADAL" clId="{4BA63B27-0EE9-46E2-97EF-E69A9319BB91}" dt="2023-12-27T11:30:58.910" v="12" actId="478"/>
          <ac:spMkLst>
            <pc:docMk/>
            <pc:sldMk cId="1494558035" sldId="412"/>
            <ac:spMk id="3" creationId="{FE0C558D-EF48-4FBE-1EC5-106A9FC93FBD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1:00.515" v="13" actId="478"/>
        <pc:sldMkLst>
          <pc:docMk/>
          <pc:sldMk cId="2107043167" sldId="413"/>
        </pc:sldMkLst>
        <pc:spChg chg="del">
          <ac:chgData name="Patricia Avilés Rodríguez" userId="16b881fe-d346-4cc0-a60b-e8eb8fc6bf71" providerId="ADAL" clId="{4BA63B27-0EE9-46E2-97EF-E69A9319BB91}" dt="2023-12-27T11:31:00.515" v="13" actId="478"/>
          <ac:spMkLst>
            <pc:docMk/>
            <pc:sldMk cId="2107043167" sldId="413"/>
            <ac:spMk id="3" creationId="{829F248A-B7AC-FC83-BBDB-9A9B9201A994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1:02.321" v="14" actId="478"/>
        <pc:sldMkLst>
          <pc:docMk/>
          <pc:sldMk cId="1504924817" sldId="414"/>
        </pc:sldMkLst>
        <pc:spChg chg="del">
          <ac:chgData name="Patricia Avilés Rodríguez" userId="16b881fe-d346-4cc0-a60b-e8eb8fc6bf71" providerId="ADAL" clId="{4BA63B27-0EE9-46E2-97EF-E69A9319BB91}" dt="2023-12-27T11:31:02.321" v="14" actId="478"/>
          <ac:spMkLst>
            <pc:docMk/>
            <pc:sldMk cId="1504924817" sldId="414"/>
            <ac:spMk id="3" creationId="{F5D86CE1-FA81-6AB4-42D3-C597C1C4494E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1:05.178" v="15" actId="478"/>
        <pc:sldMkLst>
          <pc:docMk/>
          <pc:sldMk cId="3731303648" sldId="415"/>
        </pc:sldMkLst>
        <pc:spChg chg="del">
          <ac:chgData name="Patricia Avilés Rodríguez" userId="16b881fe-d346-4cc0-a60b-e8eb8fc6bf71" providerId="ADAL" clId="{4BA63B27-0EE9-46E2-97EF-E69A9319BB91}" dt="2023-12-27T11:31:05.178" v="15" actId="478"/>
          <ac:spMkLst>
            <pc:docMk/>
            <pc:sldMk cId="3731303648" sldId="415"/>
            <ac:spMk id="3" creationId="{2AD148E8-51BD-94F2-C9BF-8B2130EB8EB7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44.445" v="6" actId="478"/>
        <pc:sldMkLst>
          <pc:docMk/>
          <pc:sldMk cId="4106018112" sldId="418"/>
        </pc:sldMkLst>
        <pc:spChg chg="del">
          <ac:chgData name="Patricia Avilés Rodríguez" userId="16b881fe-d346-4cc0-a60b-e8eb8fc6bf71" providerId="ADAL" clId="{4BA63B27-0EE9-46E2-97EF-E69A9319BB91}" dt="2023-12-27T11:30:44.445" v="6" actId="478"/>
          <ac:spMkLst>
            <pc:docMk/>
            <pc:sldMk cId="4106018112" sldId="418"/>
            <ac:spMk id="5" creationId="{B02C51A9-EC96-7CA8-2E00-CAE239495E68}"/>
          </ac:spMkLst>
        </pc:spChg>
      </pc:sldChg>
      <pc:sldChg chg="delSp mod">
        <pc:chgData name="Patricia Avilés Rodríguez" userId="16b881fe-d346-4cc0-a60b-e8eb8fc6bf71" providerId="ADAL" clId="{4BA63B27-0EE9-46E2-97EF-E69A9319BB91}" dt="2023-12-27T11:30:50.817" v="9" actId="478"/>
        <pc:sldMkLst>
          <pc:docMk/>
          <pc:sldMk cId="1115644221" sldId="420"/>
        </pc:sldMkLst>
        <pc:spChg chg="del">
          <ac:chgData name="Patricia Avilés Rodríguez" userId="16b881fe-d346-4cc0-a60b-e8eb8fc6bf71" providerId="ADAL" clId="{4BA63B27-0EE9-46E2-97EF-E69A9319BB91}" dt="2023-12-27T11:30:50.817" v="9" actId="478"/>
          <ac:spMkLst>
            <pc:docMk/>
            <pc:sldMk cId="1115644221" sldId="420"/>
            <ac:spMk id="3" creationId="{ABF2C2EA-D35B-D764-6A30-91A01B3B5E5A}"/>
          </ac:spMkLst>
        </pc:spChg>
      </pc:sldChg>
      <pc:sldChg chg="del">
        <pc:chgData name="Patricia Avilés Rodríguez" userId="16b881fe-d346-4cc0-a60b-e8eb8fc6bf71" providerId="ADAL" clId="{4BA63B27-0EE9-46E2-97EF-E69A9319BB91}" dt="2023-12-27T11:31:10.165" v="16" actId="47"/>
        <pc:sldMkLst>
          <pc:docMk/>
          <pc:sldMk cId="1173844968" sldId="422"/>
        </pc:sldMkLst>
      </pc:sldChg>
      <pc:sldChg chg="addSp delSp add del mod">
        <pc:chgData name="Patricia Avilés Rodríguez" userId="16b881fe-d346-4cc0-a60b-e8eb8fc6bf71" providerId="ADAL" clId="{4BA63B27-0EE9-46E2-97EF-E69A9319BB91}" dt="2023-12-26T08:30:16.069" v="5" actId="47"/>
        <pc:sldMkLst>
          <pc:docMk/>
          <pc:sldMk cId="72403326" sldId="423"/>
        </pc:sldMkLst>
        <pc:picChg chg="add del">
          <ac:chgData name="Patricia Avilés Rodríguez" userId="16b881fe-d346-4cc0-a60b-e8eb8fc6bf71" providerId="ADAL" clId="{4BA63B27-0EE9-46E2-97EF-E69A9319BB91}" dt="2023-12-26T08:30:14.348" v="4" actId="478"/>
          <ac:picMkLst>
            <pc:docMk/>
            <pc:sldMk cId="72403326" sldId="423"/>
            <ac:picMk id="8" creationId="{81CFF6D8-59B6-3BB1-834B-C9D428B1D706}"/>
          </ac:picMkLst>
        </pc:picChg>
      </pc:sldChg>
      <pc:sldChg chg="add del">
        <pc:chgData name="Patricia Avilés Rodríguez" userId="16b881fe-d346-4cc0-a60b-e8eb8fc6bf71" providerId="ADAL" clId="{4BA63B27-0EE9-46E2-97EF-E69A9319BB91}" dt="2023-12-26T08:30:06.808" v="1"/>
        <pc:sldMkLst>
          <pc:docMk/>
          <pc:sldMk cId="3485534831" sldId="4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527B1B-DB14-A049-927A-390B70EF8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D328B7-4EFD-484B-A56D-4C9595B37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429BD-2FDE-4040-9C88-B0C6C13BC5F4}" type="datetimeFigureOut">
              <a:rPr lang="es-ES" smtClean="0"/>
              <a:t>27/12/2023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78B494-3977-164C-819B-62337E1982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7C21D9-D2D3-1A4C-B684-42846C544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36C9-7C64-8645-9FEF-925374F32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2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2D9D-89F1-BC44-9592-01CE8DDDF89C}" type="datetimeFigureOut">
              <a:rPr lang="es-ES" smtClean="0"/>
              <a:t>27/12/2023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FEDF-0AD4-2B4B-BEE5-CEF4B48DDB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25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49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43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6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3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2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17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7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8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97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FEDF-0AD4-2B4B-BEE5-CEF4B48DDBE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16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14C8A2C-2768-164D-9E7B-8A1A745C01E9}"/>
              </a:ext>
            </a:extLst>
          </p:cNvPr>
          <p:cNvSpPr txBox="1"/>
          <p:nvPr userDrawn="1"/>
        </p:nvSpPr>
        <p:spPr>
          <a:xfrm>
            <a:off x="2747963" y="1615389"/>
            <a:ext cx="9191994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l-ES" sz="2000" err="1">
                <a:latin typeface="Roboto" pitchFamily="2" charset="0"/>
                <a:ea typeface="Roboto" pitchFamily="2" charset="0"/>
              </a:rPr>
              <a:t>Lorem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ipsum</a:t>
            </a:r>
            <a:r>
              <a:rPr lang="gl-ES" sz="2000">
                <a:latin typeface="Roboto" pitchFamily="2" charset="0"/>
                <a:ea typeface="Roboto" pitchFamily="2" charset="0"/>
              </a:rPr>
              <a:t> dolor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sit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amet</a:t>
            </a:r>
            <a:r>
              <a:rPr lang="gl-ES" sz="2000">
                <a:latin typeface="Roboto" pitchFamily="2" charset="0"/>
                <a:ea typeface="Roboto" pitchFamily="2" charset="0"/>
              </a:rPr>
              <a:t>,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adipiscing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elit</a:t>
            </a:r>
            <a:r>
              <a:rPr lang="gl-ES" sz="2000">
                <a:latin typeface="Roboto" pitchFamily="2" charset="0"/>
                <a:ea typeface="Roboto" pitchFamily="2" charset="0"/>
              </a:rPr>
              <a:t>,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sed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diam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nonummy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nibh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euismod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tincidunt</a:t>
            </a:r>
            <a:r>
              <a:rPr lang="gl-ES" sz="2000">
                <a:latin typeface="Roboto" pitchFamily="2" charset="0"/>
                <a:ea typeface="Roboto" pitchFamily="2" charset="0"/>
              </a:rPr>
              <a:t> ut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laoreet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dolore</a:t>
            </a:r>
            <a:r>
              <a:rPr lang="gl-ES" sz="2000">
                <a:latin typeface="Roboto" pitchFamily="2" charset="0"/>
                <a:ea typeface="Roboto" pitchFamily="2" charset="0"/>
              </a:rPr>
              <a:t> magna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aliquam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erat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volutpat</a:t>
            </a:r>
            <a:r>
              <a:rPr lang="gl-ES" sz="2000">
                <a:latin typeface="Roboto" pitchFamily="2" charset="0"/>
                <a:ea typeface="Roboto" pitchFamily="2" charset="0"/>
              </a:rPr>
              <a:t>. Ut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wisi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enim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ad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minim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veniam</a:t>
            </a:r>
            <a:r>
              <a:rPr lang="gl-ES" sz="2000">
                <a:latin typeface="Roboto" pitchFamily="2" charset="0"/>
                <a:ea typeface="Roboto" pitchFamily="2" charset="0"/>
              </a:rPr>
              <a:t>,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quis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nostrud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exerci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tation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ullamcorper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suscipit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lobortis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nisl</a:t>
            </a:r>
            <a:r>
              <a:rPr lang="gl-ES" sz="2000">
                <a:latin typeface="Roboto" pitchFamily="2" charset="0"/>
                <a:ea typeface="Roboto" pitchFamily="2" charset="0"/>
              </a:rPr>
              <a:t> ut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aliquip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ex</a:t>
            </a:r>
            <a:r>
              <a:rPr lang="gl-ES" sz="2000">
                <a:latin typeface="Roboto" pitchFamily="2" charset="0"/>
                <a:ea typeface="Roboto" pitchFamily="2" charset="0"/>
              </a:rPr>
              <a:t> ea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commodo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consequat</a:t>
            </a:r>
            <a:r>
              <a:rPr lang="gl-ES" sz="2000">
                <a:latin typeface="Roboto" pitchFamily="2" charset="0"/>
                <a:ea typeface="Roboto" pitchFamily="2" charset="0"/>
              </a:rPr>
              <a:t>.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Duis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autem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vel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eum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iriure</a:t>
            </a:r>
            <a:r>
              <a:rPr lang="gl-ES" sz="2000">
                <a:latin typeface="Roboto" pitchFamily="2" charset="0"/>
                <a:ea typeface="Roboto" pitchFamily="2" charset="0"/>
              </a:rPr>
              <a:t> dolor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in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hendrerit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in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vulputate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velit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esse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molestie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consequat</a:t>
            </a:r>
            <a:r>
              <a:rPr lang="gl-ES" sz="2000">
                <a:latin typeface="Roboto" pitchFamily="2" charset="0"/>
                <a:ea typeface="Roboto" pitchFamily="2" charset="0"/>
              </a:rPr>
              <a:t>,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vel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illum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dolore</a:t>
            </a:r>
            <a:r>
              <a:rPr lang="gl-ES" sz="2000">
                <a:latin typeface="Roboto" pitchFamily="2" charset="0"/>
                <a:ea typeface="Roboto" pitchFamily="2" charset="0"/>
              </a:rPr>
              <a:t> eu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feugiat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nulla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facilisis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vero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eros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accumsan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et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iusto</a:t>
            </a:r>
            <a:r>
              <a:rPr lang="gl-ES" sz="2000">
                <a:latin typeface="Roboto" pitchFamily="2" charset="0"/>
                <a:ea typeface="Roboto" pitchFamily="2" charset="0"/>
              </a:rPr>
              <a:t> odio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dignissim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qui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blandit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praesent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luptatum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zzril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delenit</a:t>
            </a:r>
            <a:r>
              <a:rPr lang="gl-ES" sz="2000">
                <a:latin typeface="Roboto" pitchFamily="2" charset="0"/>
                <a:ea typeface="Roboto" pitchFamily="2" charset="0"/>
              </a:rPr>
              <a:t> augue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duis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dolore</a:t>
            </a:r>
            <a:r>
              <a:rPr lang="gl-ES" sz="2000">
                <a:latin typeface="Roboto" pitchFamily="2" charset="0"/>
                <a:ea typeface="Roboto" pitchFamily="2" charset="0"/>
              </a:rPr>
              <a:t> te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feugait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nulla</a:t>
            </a:r>
            <a:r>
              <a:rPr lang="gl-ES" sz="2000">
                <a:latin typeface="Roboto" pitchFamily="2" charset="0"/>
                <a:ea typeface="Roboto" pitchFamily="2" charset="0"/>
              </a:rPr>
              <a:t> </a:t>
            </a:r>
            <a:r>
              <a:rPr lang="gl-ES" sz="2000" err="1">
                <a:latin typeface="Roboto" pitchFamily="2" charset="0"/>
                <a:ea typeface="Roboto" pitchFamily="2" charset="0"/>
              </a:rPr>
              <a:t>facilisi</a:t>
            </a:r>
            <a:r>
              <a:rPr lang="gl-ES" sz="2000">
                <a:latin typeface="Roboto" pitchFamily="2" charset="0"/>
                <a:ea typeface="Robo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8163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2BC0B0-B16A-8946-B778-852014C7A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CEF6DD8-E2ED-C34A-94FE-4D246B30CFB5}"/>
              </a:ext>
            </a:extLst>
          </p:cNvPr>
          <p:cNvSpPr/>
          <p:nvPr userDrawn="1"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</p:spTree>
    <p:extLst>
      <p:ext uri="{BB962C8B-B14F-4D97-AF65-F5344CB8AC3E}">
        <p14:creationId xmlns:p14="http://schemas.microsoft.com/office/powerpoint/2010/main" val="21757748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826FFC6-2337-0A4A-BFD6-1C1D53E4C60A}"/>
              </a:ext>
            </a:extLst>
          </p:cNvPr>
          <p:cNvCxnSpPr/>
          <p:nvPr userDrawn="1"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C26A3B64-06DC-4549-9364-C0FA451774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142DFFD-4204-BF4B-A6F8-043B6F829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888" y="1825625"/>
            <a:ext cx="8570912" cy="391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581084A-513A-7748-BA13-3ACF3DE19CF8}"/>
              </a:ext>
            </a:extLst>
          </p:cNvPr>
          <p:cNvSpPr txBox="1">
            <a:spLocks/>
          </p:cNvSpPr>
          <p:nvPr userDrawn="1"/>
        </p:nvSpPr>
        <p:spPr>
          <a:xfrm>
            <a:off x="2747963" y="408305"/>
            <a:ext cx="8570912" cy="894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>
                <a:solidFill>
                  <a:srgbClr val="0094E0"/>
                </a:solidFill>
              </a:rPr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24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emf"/><Relationship Id="rId7" Type="http://schemas.openxmlformats.org/officeDocument/2006/relationships/hyperlink" Target="https://campuscrea.webs.uvigo.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campusauga.uvigo.es/en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hyperlink" Target="https://atlanticculturescape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mobae.eu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hei4future.eu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205916" y="6062597"/>
            <a:ext cx="271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Roboto Regular"/>
                <a:cs typeface="Roboto Regular"/>
              </a:rPr>
              <a:t>Vigo, 2 </a:t>
            </a:r>
            <a:r>
              <a:rPr lang="es-ES" err="1">
                <a:solidFill>
                  <a:schemeClr val="bg1"/>
                </a:solidFill>
                <a:latin typeface="Roboto Regular"/>
                <a:cs typeface="Roboto Regular"/>
              </a:rPr>
              <a:t>February</a:t>
            </a:r>
            <a:r>
              <a:rPr lang="es-ES">
                <a:solidFill>
                  <a:schemeClr val="bg1"/>
                </a:solidFill>
                <a:latin typeface="Roboto Regular"/>
                <a:cs typeface="Roboto Regular"/>
              </a:rPr>
              <a:t>, 2023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pic>
        <p:nvPicPr>
          <p:cNvPr id="4" name="Imagen 3" descr="Imagen que contiene circuito, electrónica&#10;&#10;Descripción generada automáticamente">
            <a:extLst>
              <a:ext uri="{FF2B5EF4-FFF2-40B4-BE49-F238E27FC236}">
                <a16:creationId xmlns:a16="http://schemas.microsoft.com/office/drawing/2014/main" id="{CDB294AF-875B-BF32-8C47-9EC5FABD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8E67C3C5-262E-B1C3-C33A-A95AC9651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991" b="37077"/>
          <a:stretch/>
        </p:blipFill>
        <p:spPr>
          <a:xfrm>
            <a:off x="1584050" y="2349229"/>
            <a:ext cx="9023900" cy="21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1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9473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Knowledge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Organization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</a:p>
          <a:p>
            <a:r>
              <a:rPr lang="es-ES" b="1" err="1">
                <a:solidFill>
                  <a:srgbClr val="0094E0"/>
                </a:solidFill>
              </a:rPr>
              <a:t>Group</a:t>
            </a:r>
            <a:r>
              <a:rPr lang="es-ES" b="1">
                <a:solidFill>
                  <a:srgbClr val="0094E0"/>
                </a:solidFill>
              </a:rPr>
              <a:t> </a:t>
            </a:r>
            <a:r>
              <a:rPr lang="es-ES" b="1" err="1">
                <a:solidFill>
                  <a:srgbClr val="0094E0"/>
                </a:solidFill>
              </a:rPr>
              <a:t>projects</a:t>
            </a:r>
            <a:endParaRPr lang="es-ES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21A5A7-7424-07A8-BAA2-638C3E0FEB81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7345A35-20E3-4853-3C96-C0DC1FAF0AB5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13822C4-4DC6-ACDB-988A-2508C3340C19}"/>
              </a:ext>
            </a:extLst>
          </p:cNvPr>
          <p:cNvSpPr txBox="1"/>
          <p:nvPr/>
        </p:nvSpPr>
        <p:spPr>
          <a:xfrm>
            <a:off x="7266681" y="2841813"/>
            <a:ext cx="4052194" cy="287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Roboto" pitchFamily="2" charset="0"/>
                <a:ea typeface="Roboto" pitchFamily="2" charset="0"/>
              </a:rPr>
              <a:t>W</a:t>
            </a:r>
            <a:r>
              <a:rPr lang="en-US" sz="1800" dirty="0">
                <a:latin typeface="Roboto" pitchFamily="2" charset="0"/>
                <a:ea typeface="Roboto" pitchFamily="2" charset="0"/>
              </a:rPr>
              <a:t>ill </a:t>
            </a:r>
            <a:r>
              <a:rPr lang="en-US" sz="1800" b="1" dirty="0">
                <a:latin typeface="Roboto" pitchFamily="2" charset="0"/>
                <a:ea typeface="Roboto" pitchFamily="2" charset="0"/>
              </a:rPr>
              <a:t>address the challenges of developing climate-resilient measures</a:t>
            </a:r>
            <a:r>
              <a:rPr lang="en-US" sz="1800" dirty="0">
                <a:latin typeface="Roboto" pitchFamily="2" charset="0"/>
                <a:ea typeface="Roboto" pitchFamily="2" charset="0"/>
              </a:rPr>
              <a:t>, paying special attention to the social, political and economic barriers, with actions implemented in at least 20 regions and communities.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(HORIZON-MISS-2022-CLIMA, 2023-2027)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CD1CDD-C2D6-8CD6-F574-8CA79D2C1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982" y="1917064"/>
            <a:ext cx="2582721" cy="6596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56D7A7-62B4-38AA-0F75-4FFB1924CAFF}"/>
              </a:ext>
            </a:extLst>
          </p:cNvPr>
          <p:cNvSpPr txBox="1"/>
          <p:nvPr/>
        </p:nvSpPr>
        <p:spPr>
          <a:xfrm>
            <a:off x="2813471" y="2841813"/>
            <a:ext cx="3500283" cy="266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Roboto" pitchFamily="2" charset="0"/>
                <a:ea typeface="Roboto" pitchFamily="2" charset="0"/>
              </a:rPr>
              <a:t>Empowering local communities </a:t>
            </a:r>
            <a:r>
              <a:rPr lang="en-US" dirty="0">
                <a:latin typeface="Roboto" pitchFamily="2" charset="0"/>
                <a:ea typeface="Roboto" pitchFamily="2" charset="0"/>
              </a:rPr>
              <a:t>turning them into laboratories for co-development of circular and sustainable tourism ecosystems.</a:t>
            </a:r>
          </a:p>
          <a:p>
            <a:pPr algn="ctr">
              <a:lnSpc>
                <a:spcPct val="150000"/>
              </a:lnSpc>
            </a:pPr>
            <a:endParaRPr lang="es-ES" sz="2400" dirty="0">
              <a:latin typeface="Montserrat" panose="00000500000000000000" pitchFamily="2" charset="0"/>
            </a:endParaRPr>
          </a:p>
        </p:txBody>
      </p:sp>
      <p:pic>
        <p:nvPicPr>
          <p:cNvPr id="8" name="Google Shape;42;p18">
            <a:extLst>
              <a:ext uri="{FF2B5EF4-FFF2-40B4-BE49-F238E27FC236}">
                <a16:creationId xmlns:a16="http://schemas.microsoft.com/office/drawing/2014/main" id="{81CFF6D8-59B6-3BB1-834B-C9D428B1D70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7703" y="1934608"/>
            <a:ext cx="2651820" cy="64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5156" y="-91440"/>
            <a:ext cx="12292208" cy="6949440"/>
          </a:xfrm>
          <a:prstGeom prst="rect">
            <a:avLst/>
          </a:prstGeom>
          <a:solidFill>
            <a:srgbClr val="0094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0" b="1">
              <a:latin typeface="New Baskerville" panose="02020602060200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19" y="1216938"/>
            <a:ext cx="4464761" cy="44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747963" y="1355605"/>
            <a:ext cx="830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Roboto" pitchFamily="2" charset="0"/>
                <a:ea typeface="Roboto" pitchFamily="2" charset="0"/>
              </a:rPr>
              <a:t>The </a:t>
            </a:r>
            <a:r>
              <a:rPr lang="en-US" sz="2400" b="1" err="1">
                <a:latin typeface="Roboto" pitchFamily="2" charset="0"/>
                <a:ea typeface="Roboto" pitchFamily="2" charset="0"/>
              </a:rPr>
              <a:t>Universidade</a:t>
            </a:r>
            <a:r>
              <a:rPr lang="en-US" sz="2400" b="1">
                <a:latin typeface="Roboto" pitchFamily="2" charset="0"/>
                <a:ea typeface="Roboto" pitchFamily="2" charset="0"/>
              </a:rPr>
              <a:t> de Vigo</a:t>
            </a:r>
            <a:r>
              <a:rPr lang="en-US" sz="2400">
                <a:latin typeface="Roboto" pitchFamily="2" charset="0"/>
                <a:ea typeface="Roboto" pitchFamily="2" charset="0"/>
              </a:rPr>
              <a:t> is a Spanish public academic institution, officially </a:t>
            </a:r>
            <a:r>
              <a:rPr lang="en-US" sz="2400" b="1">
                <a:latin typeface="Roboto" pitchFamily="2" charset="0"/>
                <a:ea typeface="Roboto" pitchFamily="2" charset="0"/>
              </a:rPr>
              <a:t>founded in 1989 </a:t>
            </a:r>
            <a:r>
              <a:rPr lang="en-US" sz="2400">
                <a:latin typeface="Roboto" pitchFamily="2" charset="0"/>
                <a:ea typeface="Roboto" pitchFamily="2" charset="0"/>
              </a:rPr>
              <a:t>and located in the </a:t>
            </a:r>
            <a:r>
              <a:rPr lang="en-US" sz="2400" b="1">
                <a:latin typeface="Roboto" pitchFamily="2" charset="0"/>
                <a:ea typeface="Roboto" pitchFamily="2" charset="0"/>
              </a:rPr>
              <a:t>south of Galicia</a:t>
            </a:r>
            <a:r>
              <a:rPr lang="en-US" sz="2400">
                <a:latin typeface="Roboto" pitchFamily="2" charset="0"/>
                <a:ea typeface="Roboto" pitchFamily="2" charset="0"/>
              </a:rPr>
              <a:t>, in the Northwest of Spain.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The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university</a:t>
            </a:r>
            <a:r>
              <a:rPr lang="es-ES" sz="3600" b="1">
                <a:solidFill>
                  <a:srgbClr val="0094E0"/>
                </a:solidFill>
              </a:rPr>
              <a:t> of </a:t>
            </a:r>
            <a:r>
              <a:rPr lang="es-ES" sz="3600" b="1" err="1">
                <a:solidFill>
                  <a:srgbClr val="0094E0"/>
                </a:solidFill>
              </a:rPr>
              <a:t>the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south</a:t>
            </a:r>
            <a:r>
              <a:rPr lang="es-ES" sz="3600" b="1">
                <a:solidFill>
                  <a:srgbClr val="0094E0"/>
                </a:solidFill>
              </a:rPr>
              <a:t> of Galicia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B12564-00C7-C061-8218-7348D5AD0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85BC54-318A-D715-757B-9212E8CACE0E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8AA3B41-D30E-57AF-4FF2-669832C55914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a UVigo aprueba la creación de tres nuevas facultades en los campus de  Pontevedra y Ourense - Faro de Vigo">
            <a:extLst>
              <a:ext uri="{FF2B5EF4-FFF2-40B4-BE49-F238E27FC236}">
                <a16:creationId xmlns:a16="http://schemas.microsoft.com/office/drawing/2014/main" id="{7EC4D220-8ABA-1575-72A4-1D925ABC3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2842" b="7277"/>
          <a:stretch/>
        </p:blipFill>
        <p:spPr bwMode="auto">
          <a:xfrm>
            <a:off x="2860894" y="3007869"/>
            <a:ext cx="4472413" cy="24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pa político mudo de España para imprimir Mapa de comunidades autónomas de  España. Freemap - Mapas interactivos">
            <a:extLst>
              <a:ext uri="{FF2B5EF4-FFF2-40B4-BE49-F238E27FC236}">
                <a16:creationId xmlns:a16="http://schemas.microsoft.com/office/drawing/2014/main" id="{A922E5A2-F669-858B-12C3-639F665B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81" y="3007869"/>
            <a:ext cx="3070228" cy="24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723CC6B-57B3-F587-AD5B-F94F25E6E472}"/>
              </a:ext>
            </a:extLst>
          </p:cNvPr>
          <p:cNvSpPr/>
          <p:nvPr/>
        </p:nvSpPr>
        <p:spPr>
          <a:xfrm rot="2512126">
            <a:off x="8026841" y="3383214"/>
            <a:ext cx="349548" cy="152529"/>
          </a:xfrm>
          <a:prstGeom prst="rightArrow">
            <a:avLst/>
          </a:prstGeom>
          <a:solidFill>
            <a:srgbClr val="0094E0"/>
          </a:solidFill>
          <a:ln>
            <a:solidFill>
              <a:srgbClr val="009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5869383-6056-E78F-BE25-0419AB3D4358}"/>
              </a:ext>
            </a:extLst>
          </p:cNvPr>
          <p:cNvSpPr/>
          <p:nvPr/>
        </p:nvSpPr>
        <p:spPr>
          <a:xfrm>
            <a:off x="8240782" y="3429000"/>
            <a:ext cx="419251" cy="315351"/>
          </a:xfrm>
          <a:prstGeom prst="ellipse">
            <a:avLst/>
          </a:prstGeom>
          <a:noFill/>
          <a:ln w="38100">
            <a:solidFill>
              <a:srgbClr val="009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86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Our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main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objectives</a:t>
            </a:r>
            <a:endParaRPr lang="es-ES" sz="3600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3B9865-8C1D-1199-F1C0-00B4FD404020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09C129D-689E-3A41-F727-8CB017FD2540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FC0B252-90B9-226A-3734-88C80858794C}"/>
              </a:ext>
            </a:extLst>
          </p:cNvPr>
          <p:cNvSpPr txBox="1"/>
          <p:nvPr/>
        </p:nvSpPr>
        <p:spPr>
          <a:xfrm>
            <a:off x="3043987" y="1832148"/>
            <a:ext cx="449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Roboto" pitchFamily="2" charset="0"/>
                <a:ea typeface="Roboto" pitchFamily="2" charset="0"/>
              </a:rPr>
              <a:t>Provide </a:t>
            </a:r>
            <a:r>
              <a:rPr lang="en-US" sz="2200" b="1">
                <a:latin typeface="Roboto" pitchFamily="2" charset="0"/>
                <a:ea typeface="Roboto" pitchFamily="2" charset="0"/>
              </a:rPr>
              <a:t>higher education </a:t>
            </a:r>
            <a:r>
              <a:rPr lang="en-US" sz="2200">
                <a:latin typeface="Roboto" pitchFamily="2" charset="0"/>
                <a:ea typeface="Roboto" pitchFamily="2" charset="0"/>
              </a:rPr>
              <a:t>services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89C2283-AB29-8E18-97BD-A63C1BFC1B43}"/>
              </a:ext>
            </a:extLst>
          </p:cNvPr>
          <p:cNvGrpSpPr/>
          <p:nvPr/>
        </p:nvGrpSpPr>
        <p:grpSpPr>
          <a:xfrm>
            <a:off x="2546686" y="1780203"/>
            <a:ext cx="360000" cy="505797"/>
            <a:chOff x="2546686" y="1532553"/>
            <a:chExt cx="360000" cy="50579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DE0A837-AC8A-C774-4E0B-12151CF886FA}"/>
                </a:ext>
              </a:extLst>
            </p:cNvPr>
            <p:cNvSpPr/>
            <p:nvPr/>
          </p:nvSpPr>
          <p:spPr>
            <a:xfrm>
              <a:off x="2546686" y="1604553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>
                  <a:solidFill>
                    <a:srgbClr val="0094E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s-ES" sz="2000" b="1">
                <a:solidFill>
                  <a:srgbClr val="0094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93D96A8B-7418-3FD5-5E5E-A324EB41BA4B}"/>
                </a:ext>
              </a:extLst>
            </p:cNvPr>
            <p:cNvCxnSpPr>
              <a:cxnSpLocks/>
            </p:cNvCxnSpPr>
            <p:nvPr/>
          </p:nvCxnSpPr>
          <p:spPr>
            <a:xfrm>
              <a:off x="2906686" y="1532553"/>
              <a:ext cx="0" cy="505797"/>
            </a:xfrm>
            <a:prstGeom prst="line">
              <a:avLst/>
            </a:prstGeom>
            <a:ln w="25400">
              <a:solidFill>
                <a:srgbClr val="0094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EB3E070-4C78-587F-A328-6A720B045137}"/>
              </a:ext>
            </a:extLst>
          </p:cNvPr>
          <p:cNvGrpSpPr/>
          <p:nvPr/>
        </p:nvGrpSpPr>
        <p:grpSpPr>
          <a:xfrm>
            <a:off x="2546686" y="2981154"/>
            <a:ext cx="360000" cy="505797"/>
            <a:chOff x="2546686" y="2733504"/>
            <a:chExt cx="360000" cy="50579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60F74E1-6C10-0DD6-DE8D-E7004651FC5E}"/>
                </a:ext>
              </a:extLst>
            </p:cNvPr>
            <p:cNvSpPr/>
            <p:nvPr/>
          </p:nvSpPr>
          <p:spPr>
            <a:xfrm>
              <a:off x="2546686" y="2805504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>
                  <a:solidFill>
                    <a:srgbClr val="0094E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s-ES" sz="2000" b="1">
                <a:solidFill>
                  <a:srgbClr val="0094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DD41531E-C7D3-9442-32F7-940B55B7004A}"/>
                </a:ext>
              </a:extLst>
            </p:cNvPr>
            <p:cNvCxnSpPr>
              <a:cxnSpLocks/>
            </p:cNvCxnSpPr>
            <p:nvPr/>
          </p:nvCxnSpPr>
          <p:spPr>
            <a:xfrm>
              <a:off x="2906686" y="2733504"/>
              <a:ext cx="0" cy="505797"/>
            </a:xfrm>
            <a:prstGeom prst="line">
              <a:avLst/>
            </a:prstGeom>
            <a:ln w="25400">
              <a:solidFill>
                <a:srgbClr val="0094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1E939C-C942-B827-7DF0-412988FED7F1}"/>
              </a:ext>
            </a:extLst>
          </p:cNvPr>
          <p:cNvSpPr txBox="1"/>
          <p:nvPr/>
        </p:nvSpPr>
        <p:spPr>
          <a:xfrm>
            <a:off x="3043978" y="2860992"/>
            <a:ext cx="4499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Roboto" pitchFamily="2" charset="0"/>
                <a:ea typeface="Roboto" pitchFamily="2" charset="0"/>
              </a:rPr>
              <a:t>Promote a basic and applied </a:t>
            </a:r>
            <a:r>
              <a:rPr lang="en-US" sz="2200" b="1">
                <a:latin typeface="Roboto" pitchFamily="2" charset="0"/>
                <a:ea typeface="Roboto" pitchFamily="2" charset="0"/>
              </a:rPr>
              <a:t>research 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56696C6-2575-5106-FD59-2C63FEADD3BE}"/>
              </a:ext>
            </a:extLst>
          </p:cNvPr>
          <p:cNvGrpSpPr/>
          <p:nvPr/>
        </p:nvGrpSpPr>
        <p:grpSpPr>
          <a:xfrm>
            <a:off x="2546686" y="4301382"/>
            <a:ext cx="360000" cy="505797"/>
            <a:chOff x="2546686" y="4053732"/>
            <a:chExt cx="360000" cy="505797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1551476-45C6-54DB-049E-AED31B02C411}"/>
                </a:ext>
              </a:extLst>
            </p:cNvPr>
            <p:cNvSpPr/>
            <p:nvPr/>
          </p:nvSpPr>
          <p:spPr>
            <a:xfrm>
              <a:off x="2546686" y="4125732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>
                  <a:solidFill>
                    <a:srgbClr val="0094E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s-ES" sz="2000" b="1">
                <a:solidFill>
                  <a:srgbClr val="0094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772B57C-CA39-481D-808C-C66211B04169}"/>
                </a:ext>
              </a:extLst>
            </p:cNvPr>
            <p:cNvCxnSpPr>
              <a:cxnSpLocks/>
            </p:cNvCxnSpPr>
            <p:nvPr/>
          </p:nvCxnSpPr>
          <p:spPr>
            <a:xfrm>
              <a:off x="2906686" y="4053732"/>
              <a:ext cx="0" cy="505797"/>
            </a:xfrm>
            <a:prstGeom prst="line">
              <a:avLst/>
            </a:prstGeom>
            <a:ln w="25400">
              <a:solidFill>
                <a:srgbClr val="0094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A96BDC-7F30-69C0-3FB3-6CB480E6AFAA}"/>
              </a:ext>
            </a:extLst>
          </p:cNvPr>
          <p:cNvSpPr txBox="1"/>
          <p:nvPr/>
        </p:nvSpPr>
        <p:spPr>
          <a:xfrm>
            <a:off x="3043988" y="4228391"/>
            <a:ext cx="4499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200" b="1">
                <a:latin typeface="Roboto" pitchFamily="2" charset="0"/>
                <a:ea typeface="Roboto" pitchFamily="2" charset="0"/>
              </a:rPr>
              <a:t>Transfer </a:t>
            </a:r>
            <a:r>
              <a:rPr lang="en-US" sz="2200">
                <a:latin typeface="Roboto" pitchFamily="2" charset="0"/>
                <a:ea typeface="Roboto" pitchFamily="2" charset="0"/>
              </a:rPr>
              <a:t>its knowledge and scientific advances</a:t>
            </a:r>
            <a:r>
              <a:rPr lang="en-US" sz="2200" b="1">
                <a:latin typeface="Roboto" pitchFamily="2" charset="0"/>
                <a:ea typeface="Roboto" pitchFamily="2" charset="0"/>
              </a:rPr>
              <a:t> </a:t>
            </a:r>
            <a:r>
              <a:rPr lang="en-US" sz="2200">
                <a:latin typeface="Roboto" pitchFamily="2" charset="0"/>
                <a:ea typeface="Roboto" pitchFamily="2" charset="0"/>
              </a:rPr>
              <a:t>to the society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1E93192A-8A43-17D1-283C-BC1BC5DC7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34058"/>
          <a:stretch/>
        </p:blipFill>
        <p:spPr bwMode="auto">
          <a:xfrm>
            <a:off x="8086537" y="1780203"/>
            <a:ext cx="3533776" cy="15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472AB02-3D76-514E-4AA5-78A833F7A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23778"/>
          <a:stretch/>
        </p:blipFill>
        <p:spPr bwMode="auto">
          <a:xfrm>
            <a:off x="8086537" y="3599461"/>
            <a:ext cx="3533776" cy="15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UVigo’s</a:t>
            </a:r>
            <a:r>
              <a:rPr lang="es-ES" sz="3600" b="1">
                <a:solidFill>
                  <a:srgbClr val="0094E0"/>
                </a:solidFill>
              </a:rPr>
              <a:t> Campus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22BF1B-C56A-7951-F94B-0FE7C441BCA0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6FA4241-BD89-2408-836C-1BD7EADCC98B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681356D-7497-83B7-646E-FF2FC983AF53}"/>
              </a:ext>
            </a:extLst>
          </p:cNvPr>
          <p:cNvSpPr txBox="1"/>
          <p:nvPr/>
        </p:nvSpPr>
        <p:spPr>
          <a:xfrm>
            <a:off x="2627710" y="3142729"/>
            <a:ext cx="325278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Roboto" pitchFamily="2" charset="0"/>
                <a:ea typeface="Roboto" pitchFamily="2" charset="0"/>
              </a:rPr>
              <a:t>Campus do Mar (Vigo)</a:t>
            </a:r>
          </a:p>
          <a:p>
            <a:pPr algn="ctr"/>
            <a:endParaRPr lang="en-US" sz="500" b="1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1100">
                <a:latin typeface="Roboto" pitchFamily="2" charset="0"/>
                <a:ea typeface="Roboto" pitchFamily="2" charset="0"/>
              </a:rPr>
              <a:t>Network of research and knowledge transfer units in the field of sea science and technology.</a:t>
            </a:r>
            <a:endParaRPr lang="es-ES" sz="1100"/>
          </a:p>
        </p:txBody>
      </p:sp>
      <p:pic>
        <p:nvPicPr>
          <p:cNvPr id="5124" name="Picture 4" descr="Campus Auga | Universidade de Vigo">
            <a:hlinkClick r:id="rId5"/>
            <a:extLst>
              <a:ext uri="{FF2B5EF4-FFF2-40B4-BE49-F238E27FC236}">
                <a16:creationId xmlns:a16="http://schemas.microsoft.com/office/drawing/2014/main" id="{9F8B7323-097F-C521-40D4-EC16415C5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"/>
          <a:stretch/>
        </p:blipFill>
        <p:spPr bwMode="auto">
          <a:xfrm>
            <a:off x="4305299" y="4141023"/>
            <a:ext cx="4686300" cy="12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4C6864D-C8BD-7E4D-4D24-29A880509957}"/>
              </a:ext>
            </a:extLst>
          </p:cNvPr>
          <p:cNvSpPr txBox="1"/>
          <p:nvPr/>
        </p:nvSpPr>
        <p:spPr>
          <a:xfrm>
            <a:off x="4926807" y="5453894"/>
            <a:ext cx="3443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Roboto" pitchFamily="2" charset="0"/>
                <a:ea typeface="Roboto" pitchFamily="2" charset="0"/>
              </a:rPr>
              <a:t>Campus </a:t>
            </a:r>
            <a:r>
              <a:rPr lang="en-US" sz="2000" b="1" err="1">
                <a:latin typeface="Roboto" pitchFamily="2" charset="0"/>
                <a:ea typeface="Roboto" pitchFamily="2" charset="0"/>
              </a:rPr>
              <a:t>Auga</a:t>
            </a:r>
            <a:r>
              <a:rPr lang="en-US" sz="2000" b="1">
                <a:latin typeface="Roboto" pitchFamily="2" charset="0"/>
                <a:ea typeface="Roboto" pitchFamily="2" charset="0"/>
              </a:rPr>
              <a:t> (Ourense)</a:t>
            </a:r>
          </a:p>
        </p:txBody>
      </p:sp>
      <p:pic>
        <p:nvPicPr>
          <p:cNvPr id="5126" name="Picture 6" descr="Explora el campus de Pontevedra | Universidade de Vigo">
            <a:hlinkClick r:id="rId7"/>
            <a:extLst>
              <a:ext uri="{FF2B5EF4-FFF2-40B4-BE49-F238E27FC236}">
                <a16:creationId xmlns:a16="http://schemas.microsoft.com/office/drawing/2014/main" id="{A9E3AF7F-C1EC-6511-E460-0F4206CB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8"/>
          <a:stretch/>
        </p:blipFill>
        <p:spPr bwMode="auto">
          <a:xfrm>
            <a:off x="7451917" y="1321911"/>
            <a:ext cx="2837779" cy="17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FAC1C4C-6E63-A318-4357-DC3CED77CF93}"/>
              </a:ext>
            </a:extLst>
          </p:cNvPr>
          <p:cNvSpPr txBox="1"/>
          <p:nvPr/>
        </p:nvSpPr>
        <p:spPr>
          <a:xfrm>
            <a:off x="7076417" y="3184504"/>
            <a:ext cx="3470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Roboto" pitchFamily="2" charset="0"/>
                <a:ea typeface="Roboto" pitchFamily="2" charset="0"/>
              </a:rPr>
              <a:t>Campus CREA (Pontevedra)</a:t>
            </a:r>
          </a:p>
          <a:p>
            <a:pPr algn="ctr"/>
            <a:endParaRPr lang="en-US" sz="500" b="1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1100">
                <a:latin typeface="Roboto" pitchFamily="2" charset="0"/>
                <a:ea typeface="Roboto" pitchFamily="2" charset="0"/>
              </a:rPr>
              <a:t>With </a:t>
            </a:r>
            <a:r>
              <a:rPr lang="en-US" sz="1100" b="1">
                <a:latin typeface="Roboto" pitchFamily="2" charset="0"/>
                <a:ea typeface="Roboto" pitchFamily="2" charset="0"/>
              </a:rPr>
              <a:t>International Green Campus </a:t>
            </a:r>
            <a:r>
              <a:rPr lang="en-US" sz="1100">
                <a:latin typeface="Roboto" pitchFamily="2" charset="0"/>
                <a:ea typeface="Roboto" pitchFamily="2" charset="0"/>
              </a:rPr>
              <a:t>flag</a:t>
            </a:r>
            <a:endParaRPr lang="es-ES" sz="1100"/>
          </a:p>
        </p:txBody>
      </p:sp>
      <p:pic>
        <p:nvPicPr>
          <p:cNvPr id="1026" name="Picture 2" descr="Facultad - Facultade de Ciencias do Mar">
            <a:extLst>
              <a:ext uri="{FF2B5EF4-FFF2-40B4-BE49-F238E27FC236}">
                <a16:creationId xmlns:a16="http://schemas.microsoft.com/office/drawing/2014/main" id="{6AA6ED67-A4DD-4CE9-0EFD-52E1482D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13" y="1230560"/>
            <a:ext cx="2824917" cy="18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4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UVigo</a:t>
            </a:r>
            <a:r>
              <a:rPr lang="es-ES" b="1">
                <a:solidFill>
                  <a:srgbClr val="0094E0"/>
                </a:solidFill>
              </a:rPr>
              <a:t> </a:t>
            </a:r>
            <a:r>
              <a:rPr lang="es-ES" sz="3600" b="1">
                <a:solidFill>
                  <a:srgbClr val="0094E0"/>
                </a:solidFill>
              </a:rPr>
              <a:t>in </a:t>
            </a:r>
            <a:r>
              <a:rPr lang="es-ES" sz="3600" b="1" err="1">
                <a:solidFill>
                  <a:srgbClr val="0094E0"/>
                </a:solidFill>
              </a:rPr>
              <a:t>numbers</a:t>
            </a:r>
            <a:endParaRPr lang="es-ES" sz="3600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6C4660F-9D8B-F5EF-50A1-9CFC57FEE529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69DDF8-901A-1742-3E9C-5F31AD51D3AD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A6BA060-F9F2-13CB-DBDF-F08DDADED8A3}"/>
              </a:ext>
            </a:extLst>
          </p:cNvPr>
          <p:cNvSpPr txBox="1"/>
          <p:nvPr/>
        </p:nvSpPr>
        <p:spPr>
          <a:xfrm>
            <a:off x="8595823" y="1688945"/>
            <a:ext cx="183651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+800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administration and services staff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2D90063-D14C-3C44-E16A-D40C286CBD49}"/>
              </a:ext>
            </a:extLst>
          </p:cNvPr>
          <p:cNvSpPr txBox="1"/>
          <p:nvPr/>
        </p:nvSpPr>
        <p:spPr>
          <a:xfrm>
            <a:off x="10227647" y="3791314"/>
            <a:ext cx="14049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916</a:t>
            </a:r>
            <a:endParaRPr lang="en-US" sz="2200" b="1">
              <a:solidFill>
                <a:srgbClr val="0094E0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 teaching staff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8F6489F6-83B8-F2F1-148D-C5C811773E51}"/>
              </a:ext>
            </a:extLst>
          </p:cNvPr>
          <p:cNvSpPr txBox="1"/>
          <p:nvPr/>
        </p:nvSpPr>
        <p:spPr>
          <a:xfrm>
            <a:off x="7339820" y="3793204"/>
            <a:ext cx="14049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681</a:t>
            </a:r>
            <a:endParaRPr lang="en-US" sz="2200" b="1">
              <a:solidFill>
                <a:srgbClr val="0094E0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researchers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BE306EC-D22B-D2BD-FE5D-16DB11104DCD}"/>
              </a:ext>
            </a:extLst>
          </p:cNvPr>
          <p:cNvSpPr txBox="1"/>
          <p:nvPr/>
        </p:nvSpPr>
        <p:spPr>
          <a:xfrm>
            <a:off x="3690746" y="1630420"/>
            <a:ext cx="17417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22</a:t>
            </a:r>
            <a:endParaRPr lang="en-US" sz="2400"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training centers,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7</a:t>
            </a:r>
            <a:r>
              <a:rPr lang="en-US" sz="1800">
                <a:latin typeface="Roboto" pitchFamily="2" charset="0"/>
                <a:ea typeface="Roboto" pitchFamily="2" charset="0"/>
              </a:rPr>
              <a:t> </a:t>
            </a:r>
            <a:r>
              <a:rPr lang="en-US" sz="1600">
                <a:latin typeface="Roboto" pitchFamily="2" charset="0"/>
                <a:ea typeface="Roboto" pitchFamily="2" charset="0"/>
              </a:rPr>
              <a:t>affiliated ones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18867C2-EC0E-6131-59DB-2091B86DD811}"/>
              </a:ext>
            </a:extLst>
          </p:cNvPr>
          <p:cNvSpPr txBox="1"/>
          <p:nvPr/>
        </p:nvSpPr>
        <p:spPr>
          <a:xfrm>
            <a:off x="5441976" y="3026249"/>
            <a:ext cx="121800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6</a:t>
            </a:r>
            <a:endParaRPr lang="en-US" sz="2200"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technology centers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7415363-BC59-B4D1-0FF2-927449F8F0C9}"/>
              </a:ext>
            </a:extLst>
          </p:cNvPr>
          <p:cNvSpPr txBox="1"/>
          <p:nvPr/>
        </p:nvSpPr>
        <p:spPr>
          <a:xfrm>
            <a:off x="2295334" y="3026249"/>
            <a:ext cx="13668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10</a:t>
            </a:r>
            <a:endParaRPr lang="en-US" sz="2200"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research centers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6B1246A-E597-9960-C458-65E2D849849F}"/>
              </a:ext>
            </a:extLst>
          </p:cNvPr>
          <p:cNvSpPr txBox="1"/>
          <p:nvPr/>
        </p:nvSpPr>
        <p:spPr>
          <a:xfrm>
            <a:off x="3085907" y="4378963"/>
            <a:ext cx="13482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47</a:t>
            </a:r>
            <a:endParaRPr lang="en-US" sz="2200"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departments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8C1F6FA-0CD1-A1DB-5A94-CF539C421A82}"/>
              </a:ext>
            </a:extLst>
          </p:cNvPr>
          <p:cNvSpPr txBox="1"/>
          <p:nvPr/>
        </p:nvSpPr>
        <p:spPr>
          <a:xfrm>
            <a:off x="4434195" y="4374772"/>
            <a:ext cx="15573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140</a:t>
            </a:r>
            <a:endParaRPr lang="en-US" sz="2200"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areas of knowledge </a:t>
            </a:r>
          </a:p>
        </p:txBody>
      </p:sp>
      <p:pic>
        <p:nvPicPr>
          <p:cNvPr id="76" name="Gráfico 75" descr="Reunión contorno">
            <a:extLst>
              <a:ext uri="{FF2B5EF4-FFF2-40B4-BE49-F238E27FC236}">
                <a16:creationId xmlns:a16="http://schemas.microsoft.com/office/drawing/2014/main" id="{970A24B5-6C0F-370F-E9A2-C4C7AAAA0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002" y="3113118"/>
            <a:ext cx="914400" cy="914400"/>
          </a:xfrm>
          <a:prstGeom prst="rect">
            <a:avLst/>
          </a:prstGeom>
        </p:spPr>
      </p:pic>
      <p:pic>
        <p:nvPicPr>
          <p:cNvPr id="78" name="Gráfico 77" descr="Birrete contorno">
            <a:extLst>
              <a:ext uri="{FF2B5EF4-FFF2-40B4-BE49-F238E27FC236}">
                <a16:creationId xmlns:a16="http://schemas.microsoft.com/office/drawing/2014/main" id="{1B2D5534-4125-0BB5-731B-288951688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8167" y="3081909"/>
            <a:ext cx="976819" cy="976819"/>
          </a:xfrm>
          <a:prstGeom prst="rect">
            <a:avLst/>
          </a:prstGeom>
        </p:spPr>
      </p:pic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19735C48-C809-51C6-DED9-37581F458B4E}"/>
              </a:ext>
            </a:extLst>
          </p:cNvPr>
          <p:cNvCxnSpPr>
            <a:cxnSpLocks/>
          </p:cNvCxnSpPr>
          <p:nvPr/>
        </p:nvCxnSpPr>
        <p:spPr>
          <a:xfrm flipV="1">
            <a:off x="4476750" y="2738416"/>
            <a:ext cx="0" cy="461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DA9DAC6B-AE51-D487-0E45-568137BB50D9}"/>
              </a:ext>
            </a:extLst>
          </p:cNvPr>
          <p:cNvCxnSpPr>
            <a:cxnSpLocks/>
          </p:cNvCxnSpPr>
          <p:nvPr/>
        </p:nvCxnSpPr>
        <p:spPr>
          <a:xfrm flipH="1">
            <a:off x="3445855" y="3570318"/>
            <a:ext cx="4790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026956B8-EF9D-A221-480C-8E94886C165F}"/>
              </a:ext>
            </a:extLst>
          </p:cNvPr>
          <p:cNvCxnSpPr>
            <a:cxnSpLocks/>
          </p:cNvCxnSpPr>
          <p:nvPr/>
        </p:nvCxnSpPr>
        <p:spPr>
          <a:xfrm flipH="1">
            <a:off x="3953460" y="3960228"/>
            <a:ext cx="240628" cy="405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CC6030DF-60C5-9BAB-C20A-EDBC986F7133}"/>
              </a:ext>
            </a:extLst>
          </p:cNvPr>
          <p:cNvCxnSpPr>
            <a:cxnSpLocks/>
          </p:cNvCxnSpPr>
          <p:nvPr/>
        </p:nvCxnSpPr>
        <p:spPr>
          <a:xfrm>
            <a:off x="4822306" y="3981450"/>
            <a:ext cx="276041" cy="4123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9E4524A4-B8C8-7FA8-E6A8-B94AFA7D32CF}"/>
              </a:ext>
            </a:extLst>
          </p:cNvPr>
          <p:cNvCxnSpPr>
            <a:cxnSpLocks/>
          </p:cNvCxnSpPr>
          <p:nvPr/>
        </p:nvCxnSpPr>
        <p:spPr>
          <a:xfrm>
            <a:off x="4979376" y="3570318"/>
            <a:ext cx="4530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058744DD-A0BE-AD8B-2263-44537D3846DA}"/>
              </a:ext>
            </a:extLst>
          </p:cNvPr>
          <p:cNvCxnSpPr>
            <a:cxnSpLocks/>
          </p:cNvCxnSpPr>
          <p:nvPr/>
        </p:nvCxnSpPr>
        <p:spPr>
          <a:xfrm>
            <a:off x="10093045" y="3829050"/>
            <a:ext cx="421087" cy="131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A302211A-FA0B-8B05-A126-6734467A77D1}"/>
              </a:ext>
            </a:extLst>
          </p:cNvPr>
          <p:cNvCxnSpPr>
            <a:cxnSpLocks/>
          </p:cNvCxnSpPr>
          <p:nvPr/>
        </p:nvCxnSpPr>
        <p:spPr>
          <a:xfrm flipH="1">
            <a:off x="8487711" y="3781256"/>
            <a:ext cx="379811" cy="209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2DB267D6-DA9B-4A3E-701D-1F770045CEF5}"/>
              </a:ext>
            </a:extLst>
          </p:cNvPr>
          <p:cNvCxnSpPr>
            <a:cxnSpLocks/>
          </p:cNvCxnSpPr>
          <p:nvPr/>
        </p:nvCxnSpPr>
        <p:spPr>
          <a:xfrm flipV="1">
            <a:off x="9514079" y="2685022"/>
            <a:ext cx="2481" cy="463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690539" y="1500464"/>
            <a:ext cx="5177499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Roboto" pitchFamily="2" charset="0"/>
                <a:ea typeface="Roboto" pitchFamily="2" charset="0"/>
              </a:rPr>
              <a:t>Founded in 1998, has played a </a:t>
            </a:r>
            <a:r>
              <a:rPr lang="en-US" sz="2000" b="1">
                <a:latin typeface="Roboto" pitchFamily="2" charset="0"/>
                <a:ea typeface="Roboto" pitchFamily="2" charset="0"/>
              </a:rPr>
              <a:t>very active role in R&amp;D&amp;I activities</a:t>
            </a:r>
            <a:r>
              <a:rPr lang="en-US" sz="2000">
                <a:latin typeface="Roboto" pitchFamily="2" charset="0"/>
                <a:ea typeface="Roboto" pitchFamily="2" charset="0"/>
              </a:rPr>
              <a:t>, and has collaborated in the development and </a:t>
            </a:r>
            <a:r>
              <a:rPr lang="en-US" sz="2000" b="1">
                <a:latin typeface="Roboto" pitchFamily="2" charset="0"/>
                <a:ea typeface="Roboto" pitchFamily="2" charset="0"/>
              </a:rPr>
              <a:t>analysis of Galicia's industrial competitiveness</a:t>
            </a:r>
            <a:r>
              <a:rPr lang="en-US" sz="2000">
                <a:latin typeface="Roboto" pitchFamily="2" charset="0"/>
                <a:ea typeface="Robot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00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Knowledge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Organization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Group</a:t>
            </a:r>
            <a:r>
              <a:rPr lang="es-ES" sz="3600" b="1">
                <a:solidFill>
                  <a:srgbClr val="0094E0"/>
                </a:solidFill>
              </a:rPr>
              <a:t> (OE7)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FDD932-584D-1880-1FFB-3B411B3A694E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808065-7F9B-DF54-0B4E-5C31D21F0B2F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972C043-F254-209C-2BA6-EC257409363F}"/>
              </a:ext>
            </a:extLst>
          </p:cNvPr>
          <p:cNvSpPr txBox="1"/>
          <p:nvPr/>
        </p:nvSpPr>
        <p:spPr>
          <a:xfrm>
            <a:off x="3097305" y="4335480"/>
            <a:ext cx="14049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17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Roboto" pitchFamily="2" charset="0"/>
                <a:ea typeface="Roboto" pitchFamily="2" charset="0"/>
              </a:rPr>
              <a:t>researches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37BB3C-47B6-F04A-E552-26463BD5AE20}"/>
              </a:ext>
            </a:extLst>
          </p:cNvPr>
          <p:cNvSpPr txBox="1"/>
          <p:nvPr/>
        </p:nvSpPr>
        <p:spPr>
          <a:xfrm>
            <a:off x="6136190" y="4326485"/>
            <a:ext cx="14049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94E0"/>
                </a:solidFill>
                <a:latin typeface="Roboto" pitchFamily="2" charset="0"/>
                <a:ea typeface="Roboto" pitchFamily="2" charset="0"/>
              </a:rPr>
              <a:t>4</a:t>
            </a:r>
            <a:endParaRPr lang="en-US" sz="2200" b="1" dirty="0">
              <a:solidFill>
                <a:srgbClr val="0094E0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Roboto" pitchFamily="2" charset="0"/>
                <a:ea typeface="Roboto" pitchFamily="2" charset="0"/>
              </a:rPr>
              <a:t> project managers</a:t>
            </a:r>
          </a:p>
        </p:txBody>
      </p:sp>
      <p:pic>
        <p:nvPicPr>
          <p:cNvPr id="11" name="Gráfico 10" descr="Reunión contorno">
            <a:extLst>
              <a:ext uri="{FF2B5EF4-FFF2-40B4-BE49-F238E27FC236}">
                <a16:creationId xmlns:a16="http://schemas.microsoft.com/office/drawing/2014/main" id="{850FA881-48AD-FD87-2976-AFF601C49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8524" y="4179538"/>
            <a:ext cx="822582" cy="822582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333CB72-58BD-C9CE-F2A0-8E2666BBB381}"/>
              </a:ext>
            </a:extLst>
          </p:cNvPr>
          <p:cNvCxnSpPr>
            <a:cxnSpLocks/>
          </p:cNvCxnSpPr>
          <p:nvPr/>
        </p:nvCxnSpPr>
        <p:spPr>
          <a:xfrm rot="-5400000" flipV="1">
            <a:off x="4598450" y="4464537"/>
            <a:ext cx="2481" cy="463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8B6A281-84A8-0144-873A-B9CA28707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134950" y="4492377"/>
            <a:ext cx="2481" cy="463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693172" y="408305"/>
            <a:ext cx="8625704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Knowledge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Organization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Group</a:t>
            </a:r>
            <a:r>
              <a:rPr lang="es-ES" sz="3600" b="1">
                <a:solidFill>
                  <a:srgbClr val="0094E0"/>
                </a:solidFill>
              </a:rPr>
              <a:t> </a:t>
            </a:r>
          </a:p>
          <a:p>
            <a:r>
              <a:rPr lang="es-ES" b="1" err="1">
                <a:solidFill>
                  <a:srgbClr val="0094E0"/>
                </a:solidFill>
              </a:rPr>
              <a:t>Research</a:t>
            </a:r>
            <a:r>
              <a:rPr lang="es-ES" b="1">
                <a:solidFill>
                  <a:srgbClr val="0094E0"/>
                </a:solidFill>
              </a:rPr>
              <a:t> </a:t>
            </a:r>
            <a:r>
              <a:rPr lang="es-ES" b="1" err="1">
                <a:solidFill>
                  <a:srgbClr val="0094E0"/>
                </a:solidFill>
              </a:rPr>
              <a:t>lines</a:t>
            </a:r>
            <a:endParaRPr lang="es-ES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77B88D-F7F5-FCD7-D6B2-8F0F919263B3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2E012BD-8A60-6A07-96BA-50A064A74C2C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77D86A0-E09F-4EDB-54F4-8B8963493320}"/>
              </a:ext>
            </a:extLst>
          </p:cNvPr>
          <p:cNvGrpSpPr/>
          <p:nvPr/>
        </p:nvGrpSpPr>
        <p:grpSpPr>
          <a:xfrm>
            <a:off x="4220600" y="3013647"/>
            <a:ext cx="6372827" cy="1597539"/>
            <a:chOff x="4881326" y="2834640"/>
            <a:chExt cx="4720349" cy="1181100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B9D2C23B-D0F5-A5BA-89D7-88E9A20F58C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881326" y="283464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C8A5F0D5-FA5F-1957-64B3-D20F3040C448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708737" y="283464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6A5E3EBA-21CD-D61A-593E-1970DB4E1F5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6533242" y="283464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281D40D-7AB1-B05B-D5BC-20AE1A17873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360653" y="284226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BCE3FD5-E289-B724-BA03-9D2993B9FF9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8187524" y="284226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FC838C52-0867-D259-B900-46B28CBFE40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9014935" y="2842260"/>
              <a:ext cx="0" cy="1173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84EAAD2-23BA-18AC-737A-5255AE6E9CC3}"/>
              </a:ext>
            </a:extLst>
          </p:cNvPr>
          <p:cNvSpPr txBox="1"/>
          <p:nvPr/>
        </p:nvSpPr>
        <p:spPr>
          <a:xfrm>
            <a:off x="2693172" y="1938951"/>
            <a:ext cx="19325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Business competitiveness and regional development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E6EF24C-DC6A-7768-2FA8-E64C836AC10C}"/>
              </a:ext>
            </a:extLst>
          </p:cNvPr>
          <p:cNvSpPr txBox="1"/>
          <p:nvPr/>
        </p:nvSpPr>
        <p:spPr>
          <a:xfrm>
            <a:off x="3961118" y="4470625"/>
            <a:ext cx="166634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Value creation and market solutions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BF0F0B9-ECC2-0D5C-ADFE-771E9A469B29}"/>
              </a:ext>
            </a:extLst>
          </p:cNvPr>
          <p:cNvSpPr txBox="1"/>
          <p:nvPr/>
        </p:nvSpPr>
        <p:spPr>
          <a:xfrm>
            <a:off x="5169542" y="2183854"/>
            <a:ext cx="149398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Global value chains in mobility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C11AAA9-D60D-547A-780B-E7299C71C307}"/>
              </a:ext>
            </a:extLst>
          </p:cNvPr>
          <p:cNvSpPr txBox="1"/>
          <p:nvPr/>
        </p:nvSpPr>
        <p:spPr>
          <a:xfrm>
            <a:off x="6001299" y="4474032"/>
            <a:ext cx="20815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Corporate strategy: production, marketing, logistics and finance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D13155D-0B9D-122A-A989-7D81D8EFE354}"/>
              </a:ext>
            </a:extLst>
          </p:cNvPr>
          <p:cNvSpPr txBox="1"/>
          <p:nvPr/>
        </p:nvSpPr>
        <p:spPr>
          <a:xfrm>
            <a:off x="7207389" y="1946854"/>
            <a:ext cx="18313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Innovation ecosystems and new business models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527A478-0C90-E4E4-252A-A1398F23DD31}"/>
              </a:ext>
            </a:extLst>
          </p:cNvPr>
          <p:cNvSpPr txBox="1"/>
          <p:nvPr/>
        </p:nvSpPr>
        <p:spPr>
          <a:xfrm>
            <a:off x="8546562" y="4470625"/>
            <a:ext cx="13891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Industrial networks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645241A-0854-DE48-D1BC-D5CC954F01D4}"/>
              </a:ext>
            </a:extLst>
          </p:cNvPr>
          <p:cNvSpPr txBox="1"/>
          <p:nvPr/>
        </p:nvSpPr>
        <p:spPr>
          <a:xfrm>
            <a:off x="9588229" y="2227990"/>
            <a:ext cx="174926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>
                <a:latin typeface="Roboto" pitchFamily="2" charset="0"/>
                <a:ea typeface="Roboto" pitchFamily="2" charset="0"/>
              </a:rPr>
              <a:t>Valorization of intangible heritage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A2EFAA1-615E-7FEB-E967-FB9ECC4BD689}"/>
              </a:ext>
            </a:extLst>
          </p:cNvPr>
          <p:cNvGrpSpPr/>
          <p:nvPr/>
        </p:nvGrpSpPr>
        <p:grpSpPr>
          <a:xfrm>
            <a:off x="3544725" y="3115335"/>
            <a:ext cx="245223" cy="282486"/>
            <a:chOff x="2855165" y="3858508"/>
            <a:chExt cx="874098" cy="103971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C4DD256-948B-A4F5-76E8-AE48E7D01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8C3647F-A848-9BB6-8C64-85872AA64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D529321-A70F-9003-59CB-A4EA8E0676CD}"/>
              </a:ext>
            </a:extLst>
          </p:cNvPr>
          <p:cNvGrpSpPr/>
          <p:nvPr/>
        </p:nvGrpSpPr>
        <p:grpSpPr>
          <a:xfrm>
            <a:off x="4643088" y="4195715"/>
            <a:ext cx="245223" cy="282486"/>
            <a:chOff x="2855165" y="3858508"/>
            <a:chExt cx="874098" cy="1039717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41677B5-3532-30CF-21CB-60714A298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56BF898-E1A3-25C5-3397-E617A404E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D88271-715E-D06C-4FA3-FA2F6EFE589B}"/>
              </a:ext>
            </a:extLst>
          </p:cNvPr>
          <p:cNvGrpSpPr/>
          <p:nvPr/>
        </p:nvGrpSpPr>
        <p:grpSpPr>
          <a:xfrm>
            <a:off x="5750563" y="3132042"/>
            <a:ext cx="245223" cy="282486"/>
            <a:chOff x="2855165" y="3858508"/>
            <a:chExt cx="874098" cy="103971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AE87383-22AD-C942-15E7-F6B0FC982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1D3589E-B230-5B0F-2AB5-7CEA0E641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45BCE68-9D9A-9523-112A-40CA072A67EA}"/>
              </a:ext>
            </a:extLst>
          </p:cNvPr>
          <p:cNvGrpSpPr/>
          <p:nvPr/>
        </p:nvGrpSpPr>
        <p:grpSpPr>
          <a:xfrm>
            <a:off x="6891852" y="4187305"/>
            <a:ext cx="245223" cy="282486"/>
            <a:chOff x="2855165" y="3858508"/>
            <a:chExt cx="874098" cy="103971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DF71AC9-4D4E-2AD7-FFC2-8714891C6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A3CB427-6A88-B23C-BE23-0C3F7F5AD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3BB6797-6BC8-DB70-8AAD-D60CF879C427}"/>
              </a:ext>
            </a:extLst>
          </p:cNvPr>
          <p:cNvGrpSpPr/>
          <p:nvPr/>
        </p:nvGrpSpPr>
        <p:grpSpPr>
          <a:xfrm>
            <a:off x="7978107" y="3110523"/>
            <a:ext cx="245223" cy="282486"/>
            <a:chOff x="2855165" y="3858508"/>
            <a:chExt cx="874098" cy="1039717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0261FCD-8E44-F905-07D9-669C8D881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DEC67DEF-B26A-C861-720A-50F2D08E1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D730D95-82AF-30E4-9745-5114BDC49F7A}"/>
              </a:ext>
            </a:extLst>
          </p:cNvPr>
          <p:cNvGrpSpPr/>
          <p:nvPr/>
        </p:nvGrpSpPr>
        <p:grpSpPr>
          <a:xfrm>
            <a:off x="9122777" y="4209673"/>
            <a:ext cx="245223" cy="282486"/>
            <a:chOff x="2855165" y="3858508"/>
            <a:chExt cx="874098" cy="103971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A3BAA58-F5C6-81CB-262E-16AF282AE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5781BB7-EB1C-DCE4-79C4-60C81981A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4E96657-99F2-7F78-616E-3496BC7B43EE}"/>
              </a:ext>
            </a:extLst>
          </p:cNvPr>
          <p:cNvGrpSpPr/>
          <p:nvPr/>
        </p:nvGrpSpPr>
        <p:grpSpPr>
          <a:xfrm>
            <a:off x="10300710" y="3103497"/>
            <a:ext cx="245223" cy="282486"/>
            <a:chOff x="2855165" y="3858508"/>
            <a:chExt cx="874098" cy="103971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2D86F4E-6890-B0E5-AF9A-78A00E27A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>
              <a:off x="3176238" y="3940836"/>
              <a:ext cx="553025" cy="957389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4BC786B4-7FCB-E105-2994-14CBEFFF0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6"/>
            <a:stretch/>
          </p:blipFill>
          <p:spPr>
            <a:xfrm rot="10800000">
              <a:off x="2855165" y="3858508"/>
              <a:ext cx="553024" cy="95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55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Knowledge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Organization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</a:p>
          <a:p>
            <a:r>
              <a:rPr lang="es-ES" b="1" err="1">
                <a:solidFill>
                  <a:srgbClr val="0094E0"/>
                </a:solidFill>
              </a:rPr>
              <a:t>Group</a:t>
            </a:r>
            <a:r>
              <a:rPr lang="es-ES" b="1">
                <a:solidFill>
                  <a:srgbClr val="0094E0"/>
                </a:solidFill>
              </a:rPr>
              <a:t> </a:t>
            </a:r>
            <a:r>
              <a:rPr lang="es-ES" b="1" err="1">
                <a:solidFill>
                  <a:srgbClr val="0094E0"/>
                </a:solidFill>
              </a:rPr>
              <a:t>projects</a:t>
            </a:r>
            <a:endParaRPr lang="es-ES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DFA008-C19C-605C-2CC9-B886E7F3B6B0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606BC2-8CF0-1919-2A2F-1B2D51B432AC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Mobae Logo">
            <a:hlinkClick r:id="rId5"/>
            <a:extLst>
              <a:ext uri="{FF2B5EF4-FFF2-40B4-BE49-F238E27FC236}">
                <a16:creationId xmlns:a16="http://schemas.microsoft.com/office/drawing/2014/main" id="{2C11A164-555E-B688-64B0-840C1ADF1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0" t="-4710" b="-1"/>
          <a:stretch/>
        </p:blipFill>
        <p:spPr bwMode="auto">
          <a:xfrm>
            <a:off x="3239192" y="2107969"/>
            <a:ext cx="2294833" cy="6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hlinkClick r:id="rId7"/>
            <a:extLst>
              <a:ext uri="{FF2B5EF4-FFF2-40B4-BE49-F238E27FC236}">
                <a16:creationId xmlns:a16="http://schemas.microsoft.com/office/drawing/2014/main" id="{3EA0A016-B0E3-2B4C-D93D-73FB8B662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280" y="2044840"/>
            <a:ext cx="3209925" cy="8001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869A154-950E-9D7D-E546-303B4F92721A}"/>
              </a:ext>
            </a:extLst>
          </p:cNvPr>
          <p:cNvSpPr txBox="1"/>
          <p:nvPr/>
        </p:nvSpPr>
        <p:spPr>
          <a:xfrm>
            <a:off x="2747963" y="3171825"/>
            <a:ext cx="3700462" cy="208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latin typeface="Roboto" pitchFamily="2" charset="0"/>
                <a:ea typeface="Roboto" pitchFamily="2" charset="0"/>
              </a:rPr>
              <a:t>This initiative arose to boost the high potential of the Euroregion Galicia-North Portugal linked to advanced mobility</a:t>
            </a:r>
          </a:p>
          <a:p>
            <a:pPr algn="ctr">
              <a:lnSpc>
                <a:spcPct val="150000"/>
              </a:lnSpc>
            </a:pPr>
            <a:r>
              <a:rPr lang="en-US" sz="1400">
                <a:latin typeface="Roboto" pitchFamily="2" charset="0"/>
                <a:ea typeface="Roboto" pitchFamily="2" charset="0"/>
              </a:rPr>
              <a:t>(Interreg POCTEP, 2019-2022).</a:t>
            </a:r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3D52E9-9D84-2B39-5A33-0C35135B5C1D}"/>
              </a:ext>
            </a:extLst>
          </p:cNvPr>
          <p:cNvSpPr txBox="1"/>
          <p:nvPr/>
        </p:nvSpPr>
        <p:spPr>
          <a:xfrm>
            <a:off x="7033419" y="3171825"/>
            <a:ext cx="4379649" cy="208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latin typeface="Roboto" pitchFamily="2" charset="0"/>
                <a:ea typeface="Roboto" pitchFamily="2" charset="0"/>
              </a:rPr>
              <a:t>Aimed to identify what Intangible Cultural Heritage each participating country has, and to work with local businesses to improve their local ICH offerings </a:t>
            </a:r>
          </a:p>
          <a:p>
            <a:pPr algn="ctr">
              <a:lnSpc>
                <a:spcPct val="150000"/>
              </a:lnSpc>
            </a:pPr>
            <a:r>
              <a:rPr lang="en-US" sz="1400">
                <a:latin typeface="Roboto" pitchFamily="2" charset="0"/>
                <a:ea typeface="Roboto" pitchFamily="2" charset="0"/>
              </a:rPr>
              <a:t>(Interreg Atlantic Area, 2019-2022)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4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261953" y="6062597"/>
            <a:ext cx="11712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361" y="1321911"/>
            <a:ext cx="4052194" cy="4634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9" y="6143627"/>
            <a:ext cx="2230977" cy="31871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EDF1FC-A68E-AB4C-B37E-E58D3F248C65}"/>
              </a:ext>
            </a:extLst>
          </p:cNvPr>
          <p:cNvSpPr txBox="1">
            <a:spLocks/>
          </p:cNvSpPr>
          <p:nvPr/>
        </p:nvSpPr>
        <p:spPr>
          <a:xfrm>
            <a:off x="2747963" y="408305"/>
            <a:ext cx="8570912" cy="594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D42E12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ES" sz="3600" b="1" err="1">
                <a:solidFill>
                  <a:srgbClr val="0094E0"/>
                </a:solidFill>
              </a:rPr>
              <a:t>Knowledge</a:t>
            </a:r>
            <a:r>
              <a:rPr lang="es-ES" sz="3600" b="1">
                <a:solidFill>
                  <a:srgbClr val="0094E0"/>
                </a:solidFill>
              </a:rPr>
              <a:t> </a:t>
            </a:r>
            <a:r>
              <a:rPr lang="es-ES" sz="3600" b="1" err="1">
                <a:solidFill>
                  <a:srgbClr val="0094E0"/>
                </a:solidFill>
              </a:rPr>
              <a:t>Organization</a:t>
            </a:r>
            <a:r>
              <a:rPr lang="es-ES" sz="3600" b="1">
                <a:solidFill>
                  <a:srgbClr val="0094E0"/>
                </a:solidFill>
              </a:rPr>
              <a:t> </a:t>
            </a:r>
          </a:p>
          <a:p>
            <a:r>
              <a:rPr lang="es-ES" b="1" err="1">
                <a:solidFill>
                  <a:srgbClr val="0094E0"/>
                </a:solidFill>
              </a:rPr>
              <a:t>Group</a:t>
            </a:r>
            <a:r>
              <a:rPr lang="es-ES" b="1">
                <a:solidFill>
                  <a:srgbClr val="0094E0"/>
                </a:solidFill>
              </a:rPr>
              <a:t> </a:t>
            </a:r>
            <a:r>
              <a:rPr lang="es-ES" b="1" err="1">
                <a:solidFill>
                  <a:srgbClr val="0094E0"/>
                </a:solidFill>
              </a:rPr>
              <a:t>projects</a:t>
            </a:r>
            <a:endParaRPr lang="es-ES" b="1">
              <a:solidFill>
                <a:srgbClr val="0094E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A88DAF-1A83-B68D-07F5-D40FF679A4EB}"/>
              </a:ext>
            </a:extLst>
          </p:cNvPr>
          <p:cNvSpPr/>
          <p:nvPr/>
        </p:nvSpPr>
        <p:spPr>
          <a:xfrm>
            <a:off x="10547087" y="6132208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94E0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FD4DE75-A6C3-426B-278B-095FF4319CA3}"/>
              </a:ext>
            </a:extLst>
          </p:cNvPr>
          <p:cNvCxnSpPr>
            <a:cxnSpLocks/>
          </p:cNvCxnSpPr>
          <p:nvPr/>
        </p:nvCxnSpPr>
        <p:spPr>
          <a:xfrm>
            <a:off x="10547087" y="6179839"/>
            <a:ext cx="0" cy="230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hlinkClick r:id="rId5"/>
            <a:extLst>
              <a:ext uri="{FF2B5EF4-FFF2-40B4-BE49-F238E27FC236}">
                <a16:creationId xmlns:a16="http://schemas.microsoft.com/office/drawing/2014/main" id="{F61D36A9-BE37-6433-D9D7-172CFA34C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48" y="2027919"/>
            <a:ext cx="2997733" cy="87312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04FCE56-72A1-16CD-81A3-DE2B8274EB64}"/>
              </a:ext>
            </a:extLst>
          </p:cNvPr>
          <p:cNvSpPr txBox="1"/>
          <p:nvPr/>
        </p:nvSpPr>
        <p:spPr>
          <a:xfrm>
            <a:off x="2747963" y="3000624"/>
            <a:ext cx="4052193" cy="2980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>
                <a:latin typeface="Roboto" pitchFamily="2" charset="0"/>
                <a:ea typeface="Roboto" pitchFamily="2" charset="0"/>
              </a:rPr>
              <a:t>F</a:t>
            </a:r>
            <a:r>
              <a:rPr lang="en-US" sz="1800">
                <a:latin typeface="Roboto" pitchFamily="2" charset="0"/>
                <a:ea typeface="Roboto" pitchFamily="2" charset="0"/>
              </a:rPr>
              <a:t>ocuses on </a:t>
            </a:r>
            <a:r>
              <a:rPr lang="en-US" sz="1800" b="1">
                <a:latin typeface="Roboto" pitchFamily="2" charset="0"/>
                <a:ea typeface="Roboto" pitchFamily="2" charset="0"/>
              </a:rPr>
              <a:t>entrepreneurship, innovation and knowledge transfer </a:t>
            </a:r>
            <a:r>
              <a:rPr lang="en-US" sz="1800">
                <a:latin typeface="Roboto" pitchFamily="2" charset="0"/>
                <a:ea typeface="Roboto" pitchFamily="2" charset="0"/>
              </a:rPr>
              <a:t>to convert technological capabilities into new skills to generate new products and services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latin typeface="Roboto" pitchFamily="2" charset="0"/>
                <a:ea typeface="Roboto" pitchFamily="2" charset="0"/>
              </a:rPr>
              <a:t>(EIT HEI Initiative, 2022-2024)</a:t>
            </a:r>
            <a:endParaRPr lang="en-US" sz="1800"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B2CF1D-FFDE-1DE9-7804-299CE9241EB5}"/>
              </a:ext>
            </a:extLst>
          </p:cNvPr>
          <p:cNvSpPr txBox="1"/>
          <p:nvPr/>
        </p:nvSpPr>
        <p:spPr>
          <a:xfrm>
            <a:off x="7334598" y="3000624"/>
            <a:ext cx="405219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latin typeface="Roboto" pitchFamily="2" charset="0"/>
                <a:ea typeface="Roboto" pitchFamily="2" charset="0"/>
              </a:rPr>
              <a:t>A</a:t>
            </a:r>
            <a:r>
              <a:rPr lang="en-US" sz="1800">
                <a:latin typeface="Roboto" pitchFamily="2" charset="0"/>
                <a:ea typeface="Roboto" pitchFamily="2" charset="0"/>
              </a:rPr>
              <a:t>ims to </a:t>
            </a:r>
            <a:r>
              <a:rPr lang="en-US" sz="1800" b="1">
                <a:latin typeface="Roboto" pitchFamily="2" charset="0"/>
                <a:ea typeface="Roboto" pitchFamily="2" charset="0"/>
              </a:rPr>
              <a:t>expand protein supply using underexploited marine raw materials</a:t>
            </a:r>
            <a:r>
              <a:rPr lang="en-US" sz="1800">
                <a:latin typeface="Roboto" pitchFamily="2" charset="0"/>
                <a:ea typeface="Roboto" pitchFamily="2" charset="0"/>
              </a:rPr>
              <a:t>, selecting innovative organisms and applying state-of-the-art fermentation technologies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latin typeface="Roboto" pitchFamily="2" charset="0"/>
                <a:ea typeface="Roboto" pitchFamily="2" charset="0"/>
              </a:rPr>
              <a:t>(</a:t>
            </a:r>
            <a:r>
              <a:rPr lang="en-US" sz="1400">
                <a:latin typeface="Roboto" pitchFamily="2" charset="0"/>
                <a:ea typeface="Roboto" pitchFamily="2" charset="0"/>
              </a:rPr>
              <a:t>HORIZON-JU-CBE, 2022-2026)</a:t>
            </a:r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A5E0E09-F95A-5F1D-3E28-4F87AA003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9325" y="1760446"/>
            <a:ext cx="1640342" cy="11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4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BD62A11516F54C9081C7F7585241A0" ma:contentTypeVersion="14" ma:contentTypeDescription="Crear nuevo documento." ma:contentTypeScope="" ma:versionID="7920ed588f5f8355abdfe9a213ca476a">
  <xsd:schema xmlns:xsd="http://www.w3.org/2001/XMLSchema" xmlns:xs="http://www.w3.org/2001/XMLSchema" xmlns:p="http://schemas.microsoft.com/office/2006/metadata/properties" xmlns:ns2="95e67d60-71a5-41df-985f-6b0f347ad94a" xmlns:ns3="1e3bc21f-dfc0-438d-8cfd-9805e6c2f213" targetNamespace="http://schemas.microsoft.com/office/2006/metadata/properties" ma:root="true" ma:fieldsID="4541c8ed58dee294ee2c17def9ff4289" ns2:_="" ns3:_="">
    <xsd:import namespace="95e67d60-71a5-41df-985f-6b0f347ad94a"/>
    <xsd:import namespace="1e3bc21f-dfc0-438d-8cfd-9805e6c2f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67d60-71a5-41df-985f-6b0f347ad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9842ecb2-9fd7-4b7d-9140-4ee1ebb34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bc21f-dfc0-438d-8cfd-9805e6c2f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b508a31-f129-4a3f-8d5b-b0ec89231021}" ma:internalName="TaxCatchAll" ma:showField="CatchAllData" ma:web="1e3bc21f-dfc0-438d-8cfd-9805e6c2f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3bc21f-dfc0-438d-8cfd-9805e6c2f213" xsi:nil="true"/>
    <lcf76f155ced4ddcb4097134ff3c332f xmlns="95e67d60-71a5-41df-985f-6b0f347ad9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5EF3-2701-4BED-868F-11239B6CDEBB}"/>
</file>

<file path=customXml/itemProps2.xml><?xml version="1.0" encoding="utf-8"?>
<ds:datastoreItem xmlns:ds="http://schemas.openxmlformats.org/officeDocument/2006/customXml" ds:itemID="{BC1404F4-C9D1-498C-A092-7F442C28A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8AA8D-F35D-484E-8087-6F12EFAE5D8A}">
  <ds:schemaRefs>
    <ds:schemaRef ds:uri="3b835b3a-d425-4ff8-8a1b-6362ff203964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d8686d05-fe59-4dde-a78e-8a9fcea162c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433</Words>
  <Application>Microsoft Office PowerPoint</Application>
  <PresentationFormat>Panorámica</PresentationFormat>
  <Paragraphs>87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New Baskerville</vt:lpstr>
      <vt:lpstr>Roboto</vt:lpstr>
      <vt:lpstr>Roboto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Claustro</dc:title>
  <dc:subject/>
  <dc:creator>Área de Imaxe</dc:creator>
  <cp:keywords/>
  <dc:description/>
  <cp:lastModifiedBy>Patricia Avilés Rodríguez</cp:lastModifiedBy>
  <cp:revision>1</cp:revision>
  <cp:lastPrinted>2017-04-17T08:06:58Z</cp:lastPrinted>
  <dcterms:created xsi:type="dcterms:W3CDTF">2017-04-15T11:13:48Z</dcterms:created>
  <dcterms:modified xsi:type="dcterms:W3CDTF">2023-12-27T11:31:11Z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0x01010073BD62A11516F54C9081C7F7585241A0</vt:lpwstr>
  </property>
  <property fmtid="{D5CDD505-2E9C-101B-9397-08002B2CF9AE}" pid="3" name="MediaServiceImageTags">
    <vt:lpwstr/>
  </property>
</Properties>
</file>