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5" r:id="rId5"/>
    <p:sldId id="256" r:id="rId6"/>
    <p:sldId id="301" r:id="rId7"/>
    <p:sldId id="302" r:id="rId8"/>
    <p:sldId id="305" r:id="rId9"/>
    <p:sldId id="306" r:id="rId10"/>
    <p:sldId id="307" r:id="rId11"/>
    <p:sldId id="292" r:id="rId12"/>
    <p:sldId id="283" r:id="rId13"/>
    <p:sldId id="284" r:id="rId14"/>
    <p:sldId id="259" r:id="rId15"/>
    <p:sldId id="298" r:id="rId16"/>
    <p:sldId id="303" r:id="rId17"/>
    <p:sldId id="260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C8E"/>
    <a:srgbClr val="E9EDF4"/>
    <a:srgbClr val="CAD5FA"/>
    <a:srgbClr val="000000"/>
    <a:srgbClr val="8AB764"/>
    <a:srgbClr val="D3E6C6"/>
    <a:srgbClr val="9CB28D"/>
    <a:srgbClr val="D1AE1C"/>
    <a:srgbClr val="66AAC8"/>
    <a:srgbClr val="93C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71244-7236-4BC3-9B50-22E6D25760AB}" v="854" dt="2023-12-27T11:03:47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987" autoAdjust="0"/>
  </p:normalViewPr>
  <p:slideViewPr>
    <p:cSldViewPr snapToGrid="0">
      <p:cViewPr varScale="1">
        <p:scale>
          <a:sx n="70" d="100"/>
          <a:sy n="70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Crespo Franco" userId="S::tcrespo@uvigo.gal::d9fa563c-678c-40ad-a419-b30e1b67c7ce" providerId="AD" clId="Web-{F5F9209B-314C-4ED2-97CF-4CAE8B5B8AB3}"/>
    <pc:docChg chg="modSld">
      <pc:chgData name="Tony Crespo Franco" userId="S::tcrespo@uvigo.gal::d9fa563c-678c-40ad-a419-b30e1b67c7ce" providerId="AD" clId="Web-{F5F9209B-314C-4ED2-97CF-4CAE8B5B8AB3}" dt="2024-01-09T11:54:59.442" v="2" actId="20577"/>
      <pc:docMkLst>
        <pc:docMk/>
      </pc:docMkLst>
      <pc:sldChg chg="modSp">
        <pc:chgData name="Tony Crespo Franco" userId="S::tcrespo@uvigo.gal::d9fa563c-678c-40ad-a419-b30e1b67c7ce" providerId="AD" clId="Web-{F5F9209B-314C-4ED2-97CF-4CAE8B5B8AB3}" dt="2024-01-09T11:54:59.442" v="2" actId="20577"/>
        <pc:sldMkLst>
          <pc:docMk/>
          <pc:sldMk cId="1702003793" sldId="305"/>
        </pc:sldMkLst>
        <pc:graphicFrameChg chg="modGraphic">
          <ac:chgData name="Tony Crespo Franco" userId="S::tcrespo@uvigo.gal::d9fa563c-678c-40ad-a419-b30e1b67c7ce" providerId="AD" clId="Web-{F5F9209B-314C-4ED2-97CF-4CAE8B5B8AB3}" dt="2024-01-09T11:54:59.442" v="2" actId="20577"/>
          <ac:graphicFrameMkLst>
            <pc:docMk/>
            <pc:sldMk cId="1702003793" sldId="305"/>
            <ac:graphicFrameMk id="6" creationId="{CEA7A7DB-DB58-C1EA-9B33-AC5B099D1293}"/>
          </ac:graphicFrameMkLst>
        </pc:graphicFrameChg>
      </pc:sldChg>
    </pc:docChg>
  </pc:docChgLst>
  <pc:docChgLst>
    <pc:chgData name="Patricia Avilés Rodríguez" userId="16b881fe-d346-4cc0-a60b-e8eb8fc6bf71" providerId="ADAL" clId="{238EC2BA-C2AA-4444-8362-01AAB7D3B27C}"/>
    <pc:docChg chg="delSld modSld">
      <pc:chgData name="Patricia Avilés Rodríguez" userId="16b881fe-d346-4cc0-a60b-e8eb8fc6bf71" providerId="ADAL" clId="{238EC2BA-C2AA-4444-8362-01AAB7D3B27C}" dt="2023-12-22T08:16:02.252" v="22" actId="47"/>
      <pc:docMkLst>
        <pc:docMk/>
      </pc:docMkLst>
      <pc:sldChg chg="modSp mod">
        <pc:chgData name="Patricia Avilés Rodríguez" userId="16b881fe-d346-4cc0-a60b-e8eb8fc6bf71" providerId="ADAL" clId="{238EC2BA-C2AA-4444-8362-01AAB7D3B27C}" dt="2023-12-22T08:14:36.533" v="16" actId="20577"/>
        <pc:sldMkLst>
          <pc:docMk/>
          <pc:sldMk cId="1428930826" sldId="259"/>
        </pc:sldMkLst>
        <pc:spChg chg="mod">
          <ac:chgData name="Patricia Avilés Rodríguez" userId="16b881fe-d346-4cc0-a60b-e8eb8fc6bf71" providerId="ADAL" clId="{238EC2BA-C2AA-4444-8362-01AAB7D3B27C}" dt="2023-12-22T08:14:36.533" v="16" actId="20577"/>
          <ac:spMkLst>
            <pc:docMk/>
            <pc:sldMk cId="1428930826" sldId="259"/>
            <ac:spMk id="45" creationId="{91397232-7791-92F0-3A01-F11126282303}"/>
          </ac:spMkLst>
        </pc:spChg>
      </pc:sldChg>
      <pc:sldChg chg="modSp mod">
        <pc:chgData name="Patricia Avilés Rodríguez" userId="16b881fe-d346-4cc0-a60b-e8eb8fc6bf71" providerId="ADAL" clId="{238EC2BA-C2AA-4444-8362-01AAB7D3B27C}" dt="2023-12-22T08:14:29.666" v="12" actId="20577"/>
        <pc:sldMkLst>
          <pc:docMk/>
          <pc:sldMk cId="3311380850" sldId="283"/>
        </pc:sldMkLst>
        <pc:spChg chg="mod">
          <ac:chgData name="Patricia Avilés Rodríguez" userId="16b881fe-d346-4cc0-a60b-e8eb8fc6bf71" providerId="ADAL" clId="{238EC2BA-C2AA-4444-8362-01AAB7D3B27C}" dt="2023-12-22T08:14:29.666" v="12" actId="20577"/>
          <ac:spMkLst>
            <pc:docMk/>
            <pc:sldMk cId="3311380850" sldId="283"/>
            <ac:spMk id="36" creationId="{21E4B6BF-E5ED-ED51-067A-717984636CB9}"/>
          </ac:spMkLst>
        </pc:spChg>
      </pc:sldChg>
      <pc:sldChg chg="modSp mod">
        <pc:chgData name="Patricia Avilés Rodríguez" userId="16b881fe-d346-4cc0-a60b-e8eb8fc6bf71" providerId="ADAL" clId="{238EC2BA-C2AA-4444-8362-01AAB7D3B27C}" dt="2023-12-22T08:14:33.225" v="14" actId="20577"/>
        <pc:sldMkLst>
          <pc:docMk/>
          <pc:sldMk cId="2366224990" sldId="284"/>
        </pc:sldMkLst>
        <pc:spChg chg="mod">
          <ac:chgData name="Patricia Avilés Rodríguez" userId="16b881fe-d346-4cc0-a60b-e8eb8fc6bf71" providerId="ADAL" clId="{238EC2BA-C2AA-4444-8362-01AAB7D3B27C}" dt="2023-12-22T08:14:33.225" v="14" actId="20577"/>
          <ac:spMkLst>
            <pc:docMk/>
            <pc:sldMk cId="2366224990" sldId="284"/>
            <ac:spMk id="143" creationId="{E89A7320-3061-587A-AC23-72DB77B3E017}"/>
          </ac:spMkLst>
        </pc:spChg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241145039" sldId="287"/>
        </pc:sldMkLst>
      </pc:sldChg>
      <pc:sldChg chg="modSp mod">
        <pc:chgData name="Patricia Avilés Rodríguez" userId="16b881fe-d346-4cc0-a60b-e8eb8fc6bf71" providerId="ADAL" clId="{238EC2BA-C2AA-4444-8362-01AAB7D3B27C}" dt="2023-12-22T08:06:26.637" v="10" actId="20577"/>
        <pc:sldMkLst>
          <pc:docMk/>
          <pc:sldMk cId="4278971696" sldId="292"/>
        </pc:sldMkLst>
        <pc:spChg chg="mod">
          <ac:chgData name="Patricia Avilés Rodríguez" userId="16b881fe-d346-4cc0-a60b-e8eb8fc6bf71" providerId="ADAL" clId="{238EC2BA-C2AA-4444-8362-01AAB7D3B27C}" dt="2023-12-22T08:06:26.637" v="10" actId="20577"/>
          <ac:spMkLst>
            <pc:docMk/>
            <pc:sldMk cId="4278971696" sldId="292"/>
            <ac:spMk id="5" creationId="{9D26E7EF-3BAA-BE47-A921-4F4FFA3F7041}"/>
          </ac:spMkLst>
        </pc:spChg>
      </pc:sldChg>
      <pc:sldChg chg="modSp mod">
        <pc:chgData name="Patricia Avilés Rodríguez" userId="16b881fe-d346-4cc0-a60b-e8eb8fc6bf71" providerId="ADAL" clId="{238EC2BA-C2AA-4444-8362-01AAB7D3B27C}" dt="2023-12-22T08:14:40.121" v="18" actId="20577"/>
        <pc:sldMkLst>
          <pc:docMk/>
          <pc:sldMk cId="2955884526" sldId="298"/>
        </pc:sldMkLst>
        <pc:spChg chg="mod">
          <ac:chgData name="Patricia Avilés Rodríguez" userId="16b881fe-d346-4cc0-a60b-e8eb8fc6bf71" providerId="ADAL" clId="{238EC2BA-C2AA-4444-8362-01AAB7D3B27C}" dt="2023-12-22T08:14:40.121" v="18" actId="20577"/>
          <ac:spMkLst>
            <pc:docMk/>
            <pc:sldMk cId="2955884526" sldId="298"/>
            <ac:spMk id="45" creationId="{91397232-7791-92F0-3A01-F11126282303}"/>
          </ac:spMkLst>
        </pc:spChg>
      </pc:sldChg>
      <pc:sldChg chg="modSp del mod">
        <pc:chgData name="Patricia Avilés Rodríguez" userId="16b881fe-d346-4cc0-a60b-e8eb8fc6bf71" providerId="ADAL" clId="{238EC2BA-C2AA-4444-8362-01AAB7D3B27C}" dt="2023-12-22T08:16:01.655" v="21" actId="47"/>
        <pc:sldMkLst>
          <pc:docMk/>
          <pc:sldMk cId="1975983142" sldId="299"/>
        </pc:sldMkLst>
        <pc:spChg chg="mod">
          <ac:chgData name="Patricia Avilés Rodríguez" userId="16b881fe-d346-4cc0-a60b-e8eb8fc6bf71" providerId="ADAL" clId="{238EC2BA-C2AA-4444-8362-01AAB7D3B27C}" dt="2023-12-22T08:04:01.772" v="4" actId="20577"/>
          <ac:spMkLst>
            <pc:docMk/>
            <pc:sldMk cId="1975983142" sldId="299"/>
            <ac:spMk id="8" creationId="{00000000-0000-0000-0000-000000000000}"/>
          </ac:spMkLst>
        </pc:spChg>
      </pc:sldChg>
      <pc:sldChg chg="modSp mod">
        <pc:chgData name="Patricia Avilés Rodríguez" userId="16b881fe-d346-4cc0-a60b-e8eb8fc6bf71" providerId="ADAL" clId="{238EC2BA-C2AA-4444-8362-01AAB7D3B27C}" dt="2023-12-22T08:06:13.694" v="6" actId="11"/>
        <pc:sldMkLst>
          <pc:docMk/>
          <pc:sldMk cId="1977527181" sldId="301"/>
        </pc:sldMkLst>
        <pc:spChg chg="mod">
          <ac:chgData name="Patricia Avilés Rodríguez" userId="16b881fe-d346-4cc0-a60b-e8eb8fc6bf71" providerId="ADAL" clId="{238EC2BA-C2AA-4444-8362-01AAB7D3B27C}" dt="2023-12-22T08:06:13.694" v="6" actId="11"/>
          <ac:spMkLst>
            <pc:docMk/>
            <pc:sldMk cId="1977527181" sldId="301"/>
            <ac:spMk id="8" creationId="{00000000-0000-0000-0000-000000000000}"/>
          </ac:spMkLst>
        </pc:spChg>
      </pc:sldChg>
      <pc:sldChg chg="modSp mod">
        <pc:chgData name="Patricia Avilés Rodríguez" userId="16b881fe-d346-4cc0-a60b-e8eb8fc6bf71" providerId="ADAL" clId="{238EC2BA-C2AA-4444-8362-01AAB7D3B27C}" dt="2023-12-22T08:06:17.376" v="8" actId="20577"/>
        <pc:sldMkLst>
          <pc:docMk/>
          <pc:sldMk cId="584944205" sldId="302"/>
        </pc:sldMkLst>
        <pc:spChg chg="mod">
          <ac:chgData name="Patricia Avilés Rodríguez" userId="16b881fe-d346-4cc0-a60b-e8eb8fc6bf71" providerId="ADAL" clId="{238EC2BA-C2AA-4444-8362-01AAB7D3B27C}" dt="2023-12-22T08:06:17.376" v="8" actId="20577"/>
          <ac:spMkLst>
            <pc:docMk/>
            <pc:sldMk cId="584944205" sldId="302"/>
            <ac:spMk id="5" creationId="{9D26E7EF-3BAA-BE47-A921-4F4FFA3F7041}"/>
          </ac:spMkLst>
        </pc:spChg>
      </pc:sldChg>
      <pc:sldChg chg="del">
        <pc:chgData name="Patricia Avilés Rodríguez" userId="16b881fe-d346-4cc0-a60b-e8eb8fc6bf71" providerId="ADAL" clId="{238EC2BA-C2AA-4444-8362-01AAB7D3B27C}" dt="2023-12-22T08:14:46.847" v="19" actId="47"/>
        <pc:sldMkLst>
          <pc:docMk/>
          <pc:sldMk cId="2011795562" sldId="303"/>
        </pc:sldMkLst>
      </pc:sldChg>
      <pc:sldChg chg="del">
        <pc:chgData name="Patricia Avilés Rodríguez" userId="16b881fe-d346-4cc0-a60b-e8eb8fc6bf71" providerId="ADAL" clId="{238EC2BA-C2AA-4444-8362-01AAB7D3B27C}" dt="2023-12-22T08:14:48.937" v="20" actId="2696"/>
        <pc:sldMkLst>
          <pc:docMk/>
          <pc:sldMk cId="874530827" sldId="304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4147990683" sldId="306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984864220" sldId="407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389199112" sldId="409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1636170053" sldId="410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4227106247" sldId="411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1494558035" sldId="412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2107043167" sldId="413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1504924817" sldId="414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3731303648" sldId="415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4106018112" sldId="418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1115644221" sldId="420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3698469769" sldId="421"/>
        </pc:sldMkLst>
      </pc:sldChg>
      <pc:sldChg chg="del">
        <pc:chgData name="Patricia Avilés Rodríguez" userId="16b881fe-d346-4cc0-a60b-e8eb8fc6bf71" providerId="ADAL" clId="{238EC2BA-C2AA-4444-8362-01AAB7D3B27C}" dt="2023-12-22T08:16:02.252" v="22" actId="47"/>
        <pc:sldMkLst>
          <pc:docMk/>
          <pc:sldMk cId="1305510647" sldId="422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2960868883" sldId="423"/>
        </pc:sldMkLst>
      </pc:sldChg>
      <pc:sldChg chg="del">
        <pc:chgData name="Patricia Avilés Rodríguez" userId="16b881fe-d346-4cc0-a60b-e8eb8fc6bf71" providerId="ADAL" clId="{238EC2BA-C2AA-4444-8362-01AAB7D3B27C}" dt="2023-12-22T08:04:36.075" v="5" actId="47"/>
        <pc:sldMkLst>
          <pc:docMk/>
          <pc:sldMk cId="3498073160" sldId="424"/>
        </pc:sldMkLst>
      </pc:sldChg>
      <pc:sldMasterChg chg="delSldLayout">
        <pc:chgData name="Patricia Avilés Rodríguez" userId="16b881fe-d346-4cc0-a60b-e8eb8fc6bf71" providerId="ADAL" clId="{238EC2BA-C2AA-4444-8362-01AAB7D3B27C}" dt="2023-12-22T08:04:36.075" v="5" actId="47"/>
        <pc:sldMasterMkLst>
          <pc:docMk/>
          <pc:sldMasterMk cId="0" sldId="2147483648"/>
        </pc:sldMasterMkLst>
        <pc:sldLayoutChg chg="del">
          <pc:chgData name="Patricia Avilés Rodríguez" userId="16b881fe-d346-4cc0-a60b-e8eb8fc6bf71" providerId="ADAL" clId="{238EC2BA-C2AA-4444-8362-01AAB7D3B27C}" dt="2023-12-22T08:04:36.075" v="5" actId="47"/>
          <pc:sldLayoutMkLst>
            <pc:docMk/>
            <pc:sldMasterMk cId="0" sldId="2147483648"/>
            <pc:sldLayoutMk cId="783731143" sldId="2147483660"/>
          </pc:sldLayoutMkLst>
        </pc:sldLayoutChg>
      </pc:sldMasterChg>
    </pc:docChg>
  </pc:docChgLst>
  <pc:docChgLst>
    <pc:chgData name="Patricia Avilés Rodríguez" userId="16b881fe-d346-4cc0-a60b-e8eb8fc6bf71" providerId="ADAL" clId="{22D71244-7236-4BC3-9B50-22E6D25760AB}"/>
    <pc:docChg chg="undo custSel addSld delSld modSld">
      <pc:chgData name="Patricia Avilés Rodríguez" userId="16b881fe-d346-4cc0-a60b-e8eb8fc6bf71" providerId="ADAL" clId="{22D71244-7236-4BC3-9B50-22E6D25760AB}" dt="2023-12-27T11:03:47.799" v="3506"/>
      <pc:docMkLst>
        <pc:docMk/>
      </pc:docMkLst>
      <pc:sldChg chg="addSp modSp mod">
        <pc:chgData name="Patricia Avilés Rodríguez" userId="16b881fe-d346-4cc0-a60b-e8eb8fc6bf71" providerId="ADAL" clId="{22D71244-7236-4BC3-9B50-22E6D25760AB}" dt="2023-12-27T10:51:30.254" v="3476" actId="1076"/>
        <pc:sldMkLst>
          <pc:docMk/>
          <pc:sldMk cId="0" sldId="256"/>
        </pc:sldMkLst>
        <pc:picChg chg="add mod">
          <ac:chgData name="Patricia Avilés Rodríguez" userId="16b881fe-d346-4cc0-a60b-e8eb8fc6bf71" providerId="ADAL" clId="{22D71244-7236-4BC3-9B50-22E6D25760AB}" dt="2023-12-27T10:51:30.254" v="3476" actId="1076"/>
          <ac:picMkLst>
            <pc:docMk/>
            <pc:sldMk cId="0" sldId="256"/>
            <ac:picMk id="2" creationId="{690E941D-A9C7-097E-8540-0A77A1C43052}"/>
          </ac:picMkLst>
        </pc:picChg>
        <pc:picChg chg="mod">
          <ac:chgData name="Patricia Avilés Rodríguez" userId="16b881fe-d346-4cc0-a60b-e8eb8fc6bf71" providerId="ADAL" clId="{22D71244-7236-4BC3-9B50-22E6D25760AB}" dt="2023-12-27T10:51:26.893" v="3475" actId="1076"/>
          <ac:picMkLst>
            <pc:docMk/>
            <pc:sldMk cId="0" sldId="256"/>
            <ac:picMk id="11" creationId="{42C893F9-4351-8828-33D7-E08AD60F1632}"/>
          </ac:picMkLst>
        </pc:picChg>
      </pc:sldChg>
      <pc:sldChg chg="addSp modSp mod">
        <pc:chgData name="Patricia Avilés Rodríguez" userId="16b881fe-d346-4cc0-a60b-e8eb8fc6bf71" providerId="ADAL" clId="{22D71244-7236-4BC3-9B50-22E6D25760AB}" dt="2023-12-27T10:52:28.669" v="3495"/>
        <pc:sldMkLst>
          <pc:docMk/>
          <pc:sldMk cId="1428930826" sldId="259"/>
        </pc:sldMkLst>
        <pc:spChg chg="mod">
          <ac:chgData name="Patricia Avilés Rodríguez" userId="16b881fe-d346-4cc0-a60b-e8eb8fc6bf71" providerId="ADAL" clId="{22D71244-7236-4BC3-9B50-22E6D25760AB}" dt="2023-12-26T09:25:43.332" v="2180" actId="207"/>
          <ac:spMkLst>
            <pc:docMk/>
            <pc:sldMk cId="1428930826" sldId="259"/>
            <ac:spMk id="48" creationId="{CFA2506E-B4D8-B882-DA4E-23C9AED9872F}"/>
          </ac:spMkLst>
        </pc:spChg>
        <pc:spChg chg="mod">
          <ac:chgData name="Patricia Avilés Rodríguez" userId="16b881fe-d346-4cc0-a60b-e8eb8fc6bf71" providerId="ADAL" clId="{22D71244-7236-4BC3-9B50-22E6D25760AB}" dt="2023-12-26T09:25:46.280" v="2181" actId="207"/>
          <ac:spMkLst>
            <pc:docMk/>
            <pc:sldMk cId="1428930826" sldId="259"/>
            <ac:spMk id="49" creationId="{A357497E-0AED-45BC-D920-7A7DA2534870}"/>
          </ac:spMkLst>
        </pc:spChg>
        <pc:spChg chg="mod">
          <ac:chgData name="Patricia Avilés Rodríguez" userId="16b881fe-d346-4cc0-a60b-e8eb8fc6bf71" providerId="ADAL" clId="{22D71244-7236-4BC3-9B50-22E6D25760AB}" dt="2023-12-26T09:25:43.332" v="2180" actId="207"/>
          <ac:spMkLst>
            <pc:docMk/>
            <pc:sldMk cId="1428930826" sldId="259"/>
            <ac:spMk id="50" creationId="{8083FD35-939E-0E6D-78A1-239B323F5AB3}"/>
          </ac:spMkLst>
        </pc:spChg>
        <pc:spChg chg="mod">
          <ac:chgData name="Patricia Avilés Rodríguez" userId="16b881fe-d346-4cc0-a60b-e8eb8fc6bf71" providerId="ADAL" clId="{22D71244-7236-4BC3-9B50-22E6D25760AB}" dt="2023-12-26T09:25:46.280" v="2181" actId="207"/>
          <ac:spMkLst>
            <pc:docMk/>
            <pc:sldMk cId="1428930826" sldId="259"/>
            <ac:spMk id="51" creationId="{C1BB0596-65C9-77FE-8387-32FC7FBF76D2}"/>
          </ac:spMkLst>
        </pc:spChg>
        <pc:spChg chg="mod">
          <ac:chgData name="Patricia Avilés Rodríguez" userId="16b881fe-d346-4cc0-a60b-e8eb8fc6bf71" providerId="ADAL" clId="{22D71244-7236-4BC3-9B50-22E6D25760AB}" dt="2023-12-26T09:25:46.280" v="2181" actId="207"/>
          <ac:spMkLst>
            <pc:docMk/>
            <pc:sldMk cId="1428930826" sldId="259"/>
            <ac:spMk id="52" creationId="{2B4586FE-12F1-ACBF-4091-4ABE066DE47C}"/>
          </ac:spMkLst>
        </pc:spChg>
        <pc:picChg chg="add mod">
          <ac:chgData name="Patricia Avilés Rodríguez" userId="16b881fe-d346-4cc0-a60b-e8eb8fc6bf71" providerId="ADAL" clId="{22D71244-7236-4BC3-9B50-22E6D25760AB}" dt="2023-12-27T10:52:28.669" v="3495"/>
          <ac:picMkLst>
            <pc:docMk/>
            <pc:sldMk cId="1428930826" sldId="259"/>
            <ac:picMk id="2" creationId="{E9064711-2D3A-396B-E3DC-994263D9524C}"/>
          </ac:picMkLst>
        </pc:picChg>
      </pc:sldChg>
      <pc:sldChg chg="addSp modSp mod">
        <pc:chgData name="Patricia Avilés Rodríguez" userId="16b881fe-d346-4cc0-a60b-e8eb8fc6bf71" providerId="ADAL" clId="{22D71244-7236-4BC3-9B50-22E6D25760AB}" dt="2023-12-27T10:52:46.031" v="3502" actId="1076"/>
        <pc:sldMkLst>
          <pc:docMk/>
          <pc:sldMk cId="3710959645" sldId="260"/>
        </pc:sldMkLst>
        <pc:spChg chg="mod">
          <ac:chgData name="Patricia Avilés Rodríguez" userId="16b881fe-d346-4cc0-a60b-e8eb8fc6bf71" providerId="ADAL" clId="{22D71244-7236-4BC3-9B50-22E6D25760AB}" dt="2023-12-27T10:52:43.619" v="3501" actId="1076"/>
          <ac:spMkLst>
            <pc:docMk/>
            <pc:sldMk cId="3710959645" sldId="260"/>
            <ac:spMk id="10" creationId="{A5B6458C-D5DD-14DB-F377-86F29A28FE27}"/>
          </ac:spMkLst>
        </pc:spChg>
        <pc:spChg chg="mod">
          <ac:chgData name="Patricia Avilés Rodríguez" userId="16b881fe-d346-4cc0-a60b-e8eb8fc6bf71" providerId="ADAL" clId="{22D71244-7236-4BC3-9B50-22E6D25760AB}" dt="2023-12-27T10:52:41.670" v="3500" actId="1076"/>
          <ac:spMkLst>
            <pc:docMk/>
            <pc:sldMk cId="3710959645" sldId="260"/>
            <ac:spMk id="11" creationId="{53182EC3-8FDF-FAFD-6313-4290DD1C96B9}"/>
          </ac:spMkLst>
        </pc:spChg>
        <pc:picChg chg="add mod">
          <ac:chgData name="Patricia Avilés Rodríguez" userId="16b881fe-d346-4cc0-a60b-e8eb8fc6bf71" providerId="ADAL" clId="{22D71244-7236-4BC3-9B50-22E6D25760AB}" dt="2023-12-27T10:52:46.031" v="3502" actId="1076"/>
          <ac:picMkLst>
            <pc:docMk/>
            <pc:sldMk cId="3710959645" sldId="260"/>
            <ac:picMk id="2" creationId="{7B6FC729-4CE2-98EF-7D62-6E2C9C7BD4DF}"/>
          </ac:picMkLst>
        </pc:picChg>
      </pc:sldChg>
      <pc:sldChg chg="addSp delSp modSp">
        <pc:chgData name="Patricia Avilés Rodríguez" userId="16b881fe-d346-4cc0-a60b-e8eb8fc6bf71" providerId="ADAL" clId="{22D71244-7236-4BC3-9B50-22E6D25760AB}" dt="2023-12-27T11:03:47.799" v="3506"/>
        <pc:sldMkLst>
          <pc:docMk/>
          <pc:sldMk cId="3311380850" sldId="283"/>
        </pc:sldMkLst>
        <pc:picChg chg="add mod">
          <ac:chgData name="Patricia Avilés Rodríguez" userId="16b881fe-d346-4cc0-a60b-e8eb8fc6bf71" providerId="ADAL" clId="{22D71244-7236-4BC3-9B50-22E6D25760AB}" dt="2023-12-27T10:52:21.026" v="3492"/>
          <ac:picMkLst>
            <pc:docMk/>
            <pc:sldMk cId="3311380850" sldId="283"/>
            <ac:picMk id="2" creationId="{96AFE6AE-2572-450E-5C13-38E871058318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3" creationId="{FCD5AA3A-4763-7186-EEB2-CCC3FF9DDA3A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4" creationId="{C3367507-DAA2-B4F7-42B7-3097C7A01CBB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5" creationId="{38C42A5A-5AD6-4C23-0AFF-2D71922ED0FC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6" creationId="{8E629130-AE51-C4E6-D4DF-9C94909B4F0B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8" creationId="{483F529D-35F0-2441-7E67-8F72336A86CD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10" creationId="{04EA9724-126A-3435-76CA-A11C24438038}"/>
          </ac:picMkLst>
        </pc:picChg>
        <pc:picChg chg="add del mod">
          <ac:chgData name="Patricia Avilés Rodríguez" userId="16b881fe-d346-4cc0-a60b-e8eb8fc6bf71" providerId="ADAL" clId="{22D71244-7236-4BC3-9B50-22E6D25760AB}" dt="2023-12-27T11:03:40.031" v="3504" actId="21"/>
          <ac:picMkLst>
            <pc:docMk/>
            <pc:sldMk cId="3311380850" sldId="283"/>
            <ac:picMk id="11" creationId="{A1398BEC-4702-9B96-00D5-B16F36A6C9BE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13" creationId="{D6BD4632-3407-594A-C452-85ECBBB6CB72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14" creationId="{9FCA21B1-AD23-3637-1B0A-867B3C66830E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15" creationId="{77551A74-6E55-B4FB-30FA-62188B6251C0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17" creationId="{7204ADC7-4490-96E7-2BC6-B9CB635B9514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18" creationId="{D43BAD33-9A89-9546-2A22-2DE712825A29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19" creationId="{1C58B314-6586-C5DE-D7C3-A10C63C7CC69}"/>
          </ac:picMkLst>
        </pc:picChg>
        <pc:picChg chg="add del mod">
          <ac:chgData name="Patricia Avilés Rodríguez" userId="16b881fe-d346-4cc0-a60b-e8eb8fc6bf71" providerId="ADAL" clId="{22D71244-7236-4BC3-9B50-22E6D25760AB}" dt="2023-12-27T11:03:47.799" v="3506"/>
          <ac:picMkLst>
            <pc:docMk/>
            <pc:sldMk cId="3311380850" sldId="283"/>
            <ac:picMk id="20" creationId="{C1432B53-B21C-93BA-167C-ABDE89EFC65E}"/>
          </ac:picMkLst>
        </pc:picChg>
      </pc:sldChg>
      <pc:sldChg chg="addSp modSp mod">
        <pc:chgData name="Patricia Avilés Rodríguez" userId="16b881fe-d346-4cc0-a60b-e8eb8fc6bf71" providerId="ADAL" clId="{22D71244-7236-4BC3-9B50-22E6D25760AB}" dt="2023-12-27T10:52:26.934" v="3494" actId="1076"/>
        <pc:sldMkLst>
          <pc:docMk/>
          <pc:sldMk cId="2366224990" sldId="284"/>
        </pc:sldMkLst>
        <pc:spChg chg="mod">
          <ac:chgData name="Patricia Avilés Rodríguez" userId="16b881fe-d346-4cc0-a60b-e8eb8fc6bf71" providerId="ADAL" clId="{22D71244-7236-4BC3-9B50-22E6D25760AB}" dt="2023-12-26T09:25:35.500" v="2179" actId="1076"/>
          <ac:spMkLst>
            <pc:docMk/>
            <pc:sldMk cId="2366224990" sldId="284"/>
            <ac:spMk id="10" creationId="{B08D365E-ED25-A335-1FE8-D72613478CA7}"/>
          </ac:spMkLst>
        </pc:spChg>
        <pc:spChg chg="mod">
          <ac:chgData name="Patricia Avilés Rodríguez" userId="16b881fe-d346-4cc0-a60b-e8eb8fc6bf71" providerId="ADAL" clId="{22D71244-7236-4BC3-9B50-22E6D25760AB}" dt="2023-12-27T10:52:26.934" v="3494" actId="1076"/>
          <ac:spMkLst>
            <pc:docMk/>
            <pc:sldMk cId="2366224990" sldId="284"/>
            <ac:spMk id="21" creationId="{5E0DB99B-BDB6-2091-E58F-DDD316341051}"/>
          </ac:spMkLst>
        </pc:spChg>
        <pc:picChg chg="add mod">
          <ac:chgData name="Patricia Avilés Rodríguez" userId="16b881fe-d346-4cc0-a60b-e8eb8fc6bf71" providerId="ADAL" clId="{22D71244-7236-4BC3-9B50-22E6D25760AB}" dt="2023-12-27T10:52:22.446" v="3493"/>
          <ac:picMkLst>
            <pc:docMk/>
            <pc:sldMk cId="2366224990" sldId="284"/>
            <ac:picMk id="2" creationId="{8D3DB6D9-94E5-ED79-E259-7BFD022C3099}"/>
          </ac:picMkLst>
        </pc:picChg>
      </pc:sldChg>
      <pc:sldChg chg="addSp delSp modSp mod">
        <pc:chgData name="Patricia Avilés Rodríguez" userId="16b881fe-d346-4cc0-a60b-e8eb8fc6bf71" providerId="ADAL" clId="{22D71244-7236-4BC3-9B50-22E6D25760AB}" dt="2023-12-27T10:51:09.383" v="3470" actId="1076"/>
        <pc:sldMkLst>
          <pc:docMk/>
          <pc:sldMk cId="4102806294" sldId="285"/>
        </pc:sldMkLst>
        <pc:spChg chg="add del">
          <ac:chgData name="Patricia Avilés Rodríguez" userId="16b881fe-d346-4cc0-a60b-e8eb8fc6bf71" providerId="ADAL" clId="{22D71244-7236-4BC3-9B50-22E6D25760AB}" dt="2023-12-27T10:50:46.985" v="3464" actId="478"/>
          <ac:spMkLst>
            <pc:docMk/>
            <pc:sldMk cId="4102806294" sldId="285"/>
            <ac:spMk id="6" creationId="{7A0B41A0-7A45-00F5-0E18-E8B694A477DD}"/>
          </ac:spMkLst>
        </pc:spChg>
        <pc:picChg chg="mod">
          <ac:chgData name="Patricia Avilés Rodríguez" userId="16b881fe-d346-4cc0-a60b-e8eb8fc6bf71" providerId="ADAL" clId="{22D71244-7236-4BC3-9B50-22E6D25760AB}" dt="2023-12-27T10:50:41.375" v="3462" actId="1076"/>
          <ac:picMkLst>
            <pc:docMk/>
            <pc:sldMk cId="4102806294" sldId="285"/>
            <ac:picMk id="4" creationId="{5E697453-520C-6BBB-D44A-8328E28FCA0F}"/>
          </ac:picMkLst>
        </pc:picChg>
        <pc:picChg chg="add mod">
          <ac:chgData name="Patricia Avilés Rodríguez" userId="16b881fe-d346-4cc0-a60b-e8eb8fc6bf71" providerId="ADAL" clId="{22D71244-7236-4BC3-9B50-22E6D25760AB}" dt="2023-12-27T10:51:09.383" v="3470" actId="1076"/>
          <ac:picMkLst>
            <pc:docMk/>
            <pc:sldMk cId="4102806294" sldId="285"/>
            <ac:picMk id="1026" creationId="{3726FE72-9CD5-B87B-371D-809C4B8E8F3A}"/>
          </ac:picMkLst>
        </pc:picChg>
      </pc:sldChg>
      <pc:sldChg chg="addSp modSp mod">
        <pc:chgData name="Patricia Avilés Rodríguez" userId="16b881fe-d346-4cc0-a60b-e8eb8fc6bf71" providerId="ADAL" clId="{22D71244-7236-4BC3-9B50-22E6D25760AB}" dt="2023-12-27T10:52:19.284" v="3491"/>
        <pc:sldMkLst>
          <pc:docMk/>
          <pc:sldMk cId="4278971696" sldId="292"/>
        </pc:sldMkLst>
        <pc:spChg chg="mod">
          <ac:chgData name="Patricia Avilés Rodríguez" userId="16b881fe-d346-4cc0-a60b-e8eb8fc6bf71" providerId="ADAL" clId="{22D71244-7236-4BC3-9B50-22E6D25760AB}" dt="2023-12-26T09:23:41.534" v="2154" actId="1076"/>
          <ac:spMkLst>
            <pc:docMk/>
            <pc:sldMk cId="4278971696" sldId="292"/>
            <ac:spMk id="4" creationId="{12FCB8E9-04FF-3F16-90C2-F890001BF150}"/>
          </ac:spMkLst>
        </pc:spChg>
        <pc:picChg chg="add mod">
          <ac:chgData name="Patricia Avilés Rodríguez" userId="16b881fe-d346-4cc0-a60b-e8eb8fc6bf71" providerId="ADAL" clId="{22D71244-7236-4BC3-9B50-22E6D25760AB}" dt="2023-12-27T10:52:19.284" v="3491"/>
          <ac:picMkLst>
            <pc:docMk/>
            <pc:sldMk cId="4278971696" sldId="292"/>
            <ac:picMk id="2" creationId="{35A4B553-F12A-7D6A-E046-3536E153341A}"/>
          </ac:picMkLst>
        </pc:picChg>
      </pc:sldChg>
      <pc:sldChg chg="addSp modSp mod">
        <pc:chgData name="Patricia Avilés Rodríguez" userId="16b881fe-d346-4cc0-a60b-e8eb8fc6bf71" providerId="ADAL" clId="{22D71244-7236-4BC3-9B50-22E6D25760AB}" dt="2023-12-27T10:52:30.466" v="3496"/>
        <pc:sldMkLst>
          <pc:docMk/>
          <pc:sldMk cId="2955884526" sldId="298"/>
        </pc:sldMkLst>
        <pc:spChg chg="mod">
          <ac:chgData name="Patricia Avilés Rodríguez" userId="16b881fe-d346-4cc0-a60b-e8eb8fc6bf71" providerId="ADAL" clId="{22D71244-7236-4BC3-9B50-22E6D25760AB}" dt="2023-12-26T09:27:56.264" v="2212" actId="113"/>
          <ac:spMkLst>
            <pc:docMk/>
            <pc:sldMk cId="2955884526" sldId="298"/>
            <ac:spMk id="5" creationId="{E8D129D8-84F2-4871-B82E-27D56374C8B7}"/>
          </ac:spMkLst>
        </pc:spChg>
        <pc:spChg chg="mod">
          <ac:chgData name="Patricia Avilés Rodríguez" userId="16b881fe-d346-4cc0-a60b-e8eb8fc6bf71" providerId="ADAL" clId="{22D71244-7236-4BC3-9B50-22E6D25760AB}" dt="2023-12-26T09:59:25.082" v="3456" actId="255"/>
          <ac:spMkLst>
            <pc:docMk/>
            <pc:sldMk cId="2955884526" sldId="298"/>
            <ac:spMk id="22" creationId="{90DF5CF7-631B-5288-0E73-5A1C450D77A4}"/>
          </ac:spMkLst>
        </pc:spChg>
        <pc:spChg chg="mod">
          <ac:chgData name="Patricia Avilés Rodríguez" userId="16b881fe-d346-4cc0-a60b-e8eb8fc6bf71" providerId="ADAL" clId="{22D71244-7236-4BC3-9B50-22E6D25760AB}" dt="2023-12-26T09:27:14.660" v="2204" actId="113"/>
          <ac:spMkLst>
            <pc:docMk/>
            <pc:sldMk cId="2955884526" sldId="298"/>
            <ac:spMk id="60" creationId="{57C9CFB6-1B1C-E3B6-B1F5-9BFFF8244DD7}"/>
          </ac:spMkLst>
        </pc:spChg>
        <pc:spChg chg="mod">
          <ac:chgData name="Patricia Avilés Rodríguez" userId="16b881fe-d346-4cc0-a60b-e8eb8fc6bf71" providerId="ADAL" clId="{22D71244-7236-4BC3-9B50-22E6D25760AB}" dt="2023-12-26T09:27:26.895" v="2206" actId="207"/>
          <ac:spMkLst>
            <pc:docMk/>
            <pc:sldMk cId="2955884526" sldId="298"/>
            <ac:spMk id="72" creationId="{F4FB722B-9F59-BAFB-6D5E-1D1731A9479F}"/>
          </ac:spMkLst>
        </pc:spChg>
        <pc:spChg chg="mod">
          <ac:chgData name="Patricia Avilés Rodríguez" userId="16b881fe-d346-4cc0-a60b-e8eb8fc6bf71" providerId="ADAL" clId="{22D71244-7236-4BC3-9B50-22E6D25760AB}" dt="2023-12-26T09:27:44.020" v="2209" actId="2711"/>
          <ac:spMkLst>
            <pc:docMk/>
            <pc:sldMk cId="2955884526" sldId="298"/>
            <ac:spMk id="80" creationId="{E9A1B276-EDE8-0330-8FB7-95595E05F407}"/>
          </ac:spMkLst>
        </pc:spChg>
        <pc:grpChg chg="mod">
          <ac:chgData name="Patricia Avilés Rodríguez" userId="16b881fe-d346-4cc0-a60b-e8eb8fc6bf71" providerId="ADAL" clId="{22D71244-7236-4BC3-9B50-22E6D25760AB}" dt="2023-12-26T09:28:34.962" v="2226" actId="1037"/>
          <ac:grpSpMkLst>
            <pc:docMk/>
            <pc:sldMk cId="2955884526" sldId="298"/>
            <ac:grpSpMk id="2" creationId="{CD1C5ACF-4029-126F-EFB7-D35F2ECC2F73}"/>
          </ac:grpSpMkLst>
        </pc:grpChg>
        <pc:grpChg chg="mod">
          <ac:chgData name="Patricia Avilés Rodríguez" userId="16b881fe-d346-4cc0-a60b-e8eb8fc6bf71" providerId="ADAL" clId="{22D71244-7236-4BC3-9B50-22E6D25760AB}" dt="2023-12-26T09:28:34.962" v="2226" actId="1037"/>
          <ac:grpSpMkLst>
            <pc:docMk/>
            <pc:sldMk cId="2955884526" sldId="298"/>
            <ac:grpSpMk id="19" creationId="{65B088A0-DE0D-7956-5DFC-A8B9D89D57AF}"/>
          </ac:grpSpMkLst>
        </pc:grpChg>
        <pc:grpChg chg="mod">
          <ac:chgData name="Patricia Avilés Rodríguez" userId="16b881fe-d346-4cc0-a60b-e8eb8fc6bf71" providerId="ADAL" clId="{22D71244-7236-4BC3-9B50-22E6D25760AB}" dt="2023-12-26T09:26:38" v="2196" actId="1035"/>
          <ac:grpSpMkLst>
            <pc:docMk/>
            <pc:sldMk cId="2955884526" sldId="298"/>
            <ac:grpSpMk id="68" creationId="{1DB81B89-A28A-B3D5-6129-93DB7A50958F}"/>
          </ac:grpSpMkLst>
        </pc:grpChg>
        <pc:grpChg chg="mod">
          <ac:chgData name="Patricia Avilés Rodríguez" userId="16b881fe-d346-4cc0-a60b-e8eb8fc6bf71" providerId="ADAL" clId="{22D71244-7236-4BC3-9B50-22E6D25760AB}" dt="2023-12-26T09:26:38" v="2196" actId="1035"/>
          <ac:grpSpMkLst>
            <pc:docMk/>
            <pc:sldMk cId="2955884526" sldId="298"/>
            <ac:grpSpMk id="69" creationId="{04E51669-B1A6-A825-2226-ED15AD9F9CD4}"/>
          </ac:grpSpMkLst>
        </pc:grpChg>
        <pc:grpChg chg="mod">
          <ac:chgData name="Patricia Avilés Rodríguez" userId="16b881fe-d346-4cc0-a60b-e8eb8fc6bf71" providerId="ADAL" clId="{22D71244-7236-4BC3-9B50-22E6D25760AB}" dt="2023-12-26T09:26:38" v="2196" actId="1035"/>
          <ac:grpSpMkLst>
            <pc:docMk/>
            <pc:sldMk cId="2955884526" sldId="298"/>
            <ac:grpSpMk id="77" creationId="{82560E66-22ED-83BB-D74F-893FCB2CE210}"/>
          </ac:grpSpMkLst>
        </pc:grpChg>
        <pc:picChg chg="add mod">
          <ac:chgData name="Patricia Avilés Rodríguez" userId="16b881fe-d346-4cc0-a60b-e8eb8fc6bf71" providerId="ADAL" clId="{22D71244-7236-4BC3-9B50-22E6D25760AB}" dt="2023-12-27T10:52:30.466" v="3496"/>
          <ac:picMkLst>
            <pc:docMk/>
            <pc:sldMk cId="2955884526" sldId="298"/>
            <ac:picMk id="11" creationId="{E1F1855F-9265-8C0D-417E-86F62632DAF5}"/>
          </ac:picMkLst>
        </pc:picChg>
      </pc:sldChg>
      <pc:sldChg chg="addSp modSp mod">
        <pc:chgData name="Patricia Avilés Rodríguez" userId="16b881fe-d346-4cc0-a60b-e8eb8fc6bf71" providerId="ADAL" clId="{22D71244-7236-4BC3-9B50-22E6D25760AB}" dt="2023-12-27T10:51:46.905" v="3481" actId="14100"/>
        <pc:sldMkLst>
          <pc:docMk/>
          <pc:sldMk cId="1977527181" sldId="301"/>
        </pc:sldMkLst>
        <pc:picChg chg="add mod">
          <ac:chgData name="Patricia Avilés Rodríguez" userId="16b881fe-d346-4cc0-a60b-e8eb8fc6bf71" providerId="ADAL" clId="{22D71244-7236-4BC3-9B50-22E6D25760AB}" dt="2023-12-27T10:51:43.783" v="3480" actId="1076"/>
          <ac:picMkLst>
            <pc:docMk/>
            <pc:sldMk cId="1977527181" sldId="301"/>
            <ac:picMk id="2" creationId="{A744AE36-DD7E-DEC4-6285-25194FCAB684}"/>
          </ac:picMkLst>
        </pc:picChg>
        <pc:picChg chg="mod">
          <ac:chgData name="Patricia Avilés Rodríguez" userId="16b881fe-d346-4cc0-a60b-e8eb8fc6bf71" providerId="ADAL" clId="{22D71244-7236-4BC3-9B50-22E6D25760AB}" dt="2023-12-27T10:51:46.905" v="3481" actId="14100"/>
          <ac:picMkLst>
            <pc:docMk/>
            <pc:sldMk cId="1977527181" sldId="301"/>
            <ac:picMk id="11" creationId="{42C893F9-4351-8828-33D7-E08AD60F1632}"/>
          </ac:picMkLst>
        </pc:picChg>
      </pc:sldChg>
      <pc:sldChg chg="addSp delSp modSp mod">
        <pc:chgData name="Patricia Avilés Rodríguez" userId="16b881fe-d346-4cc0-a60b-e8eb8fc6bf71" providerId="ADAL" clId="{22D71244-7236-4BC3-9B50-22E6D25760AB}" dt="2023-12-27T10:52:10.752" v="3487"/>
        <pc:sldMkLst>
          <pc:docMk/>
          <pc:sldMk cId="584944205" sldId="302"/>
        </pc:sldMkLst>
        <pc:spChg chg="mod">
          <ac:chgData name="Patricia Avilés Rodríguez" userId="16b881fe-d346-4cc0-a60b-e8eb8fc6bf71" providerId="ADAL" clId="{22D71244-7236-4BC3-9B50-22E6D25760AB}" dt="2023-12-26T08:55:44.338" v="1113" actId="20577"/>
          <ac:spMkLst>
            <pc:docMk/>
            <pc:sldMk cId="584944205" sldId="302"/>
            <ac:spMk id="5" creationId="{9D26E7EF-3BAA-BE47-A921-4F4FFA3F7041}"/>
          </ac:spMkLst>
        </pc:spChg>
        <pc:picChg chg="add mod">
          <ac:chgData name="Patricia Avilés Rodríguez" userId="16b881fe-d346-4cc0-a60b-e8eb8fc6bf71" providerId="ADAL" clId="{22D71244-7236-4BC3-9B50-22E6D25760AB}" dt="2023-12-27T10:52:03.875" v="3485" actId="1076"/>
          <ac:picMkLst>
            <pc:docMk/>
            <pc:sldMk cId="584944205" sldId="302"/>
            <ac:picMk id="4" creationId="{F9CAD7D4-FCCB-DA0C-8A01-F3C44EAAE1A1}"/>
          </ac:picMkLst>
        </pc:picChg>
        <pc:picChg chg="add del mod">
          <ac:chgData name="Patricia Avilés Rodríguez" userId="16b881fe-d346-4cc0-a60b-e8eb8fc6bf71" providerId="ADAL" clId="{22D71244-7236-4BC3-9B50-22E6D25760AB}" dt="2023-12-27T10:52:10.752" v="3487"/>
          <ac:picMkLst>
            <pc:docMk/>
            <pc:sldMk cId="584944205" sldId="302"/>
            <ac:picMk id="6" creationId="{5842AA76-65D0-6CF7-B253-DFCC27B08D03}"/>
          </ac:picMkLst>
        </pc:picChg>
      </pc:sldChg>
      <pc:sldChg chg="addSp delSp modSp add mod">
        <pc:chgData name="Patricia Avilés Rodríguez" userId="16b881fe-d346-4cc0-a60b-e8eb8fc6bf71" providerId="ADAL" clId="{22D71244-7236-4BC3-9B50-22E6D25760AB}" dt="2023-12-27T10:52:31.850" v="3497"/>
        <pc:sldMkLst>
          <pc:docMk/>
          <pc:sldMk cId="2160549142" sldId="303"/>
        </pc:sldMkLst>
        <pc:spChg chg="add mod">
          <ac:chgData name="Patricia Avilés Rodríguez" userId="16b881fe-d346-4cc0-a60b-e8eb8fc6bf71" providerId="ADAL" clId="{22D71244-7236-4BC3-9B50-22E6D25760AB}" dt="2023-12-26T09:37:00.245" v="2549"/>
          <ac:spMkLst>
            <pc:docMk/>
            <pc:sldMk cId="2160549142" sldId="303"/>
            <ac:spMk id="2" creationId="{5A0D70A7-BC49-FBDE-D3C3-8939CBEB75E6}"/>
          </ac:spMkLst>
        </pc:spChg>
        <pc:spChg chg="add del mod">
          <ac:chgData name="Patricia Avilés Rodríguez" userId="16b881fe-d346-4cc0-a60b-e8eb8fc6bf71" providerId="ADAL" clId="{22D71244-7236-4BC3-9B50-22E6D25760AB}" dt="2023-12-26T08:43:53.370" v="175"/>
          <ac:spMkLst>
            <pc:docMk/>
            <pc:sldMk cId="2160549142" sldId="303"/>
            <ac:spMk id="12" creationId="{CB2FF3FE-58DA-B649-622A-C4AFE09C18CE}"/>
          </ac:spMkLst>
        </pc:spChg>
        <pc:spChg chg="add del mod">
          <ac:chgData name="Patricia Avilés Rodríguez" userId="16b881fe-d346-4cc0-a60b-e8eb8fc6bf71" providerId="ADAL" clId="{22D71244-7236-4BC3-9B50-22E6D25760AB}" dt="2023-12-26T08:44:03.398" v="179" actId="478"/>
          <ac:spMkLst>
            <pc:docMk/>
            <pc:sldMk cId="2160549142" sldId="303"/>
            <ac:spMk id="13" creationId="{108B2FFB-FE7A-6DE1-7556-B8B5E208A71C}"/>
          </ac:spMkLst>
        </pc:spChg>
        <pc:spChg chg="add mod">
          <ac:chgData name="Patricia Avilés Rodríguez" userId="16b881fe-d346-4cc0-a60b-e8eb8fc6bf71" providerId="ADAL" clId="{22D71244-7236-4BC3-9B50-22E6D25760AB}" dt="2023-12-26T08:45:01.548" v="204" actId="164"/>
          <ac:spMkLst>
            <pc:docMk/>
            <pc:sldMk cId="2160549142" sldId="303"/>
            <ac:spMk id="14" creationId="{A62AFFDF-5BF0-64E2-D8A6-FCB745B8D04A}"/>
          </ac:spMkLst>
        </pc:spChg>
        <pc:spChg chg="add mod">
          <ac:chgData name="Patricia Avilés Rodríguez" userId="16b881fe-d346-4cc0-a60b-e8eb8fc6bf71" providerId="ADAL" clId="{22D71244-7236-4BC3-9B50-22E6D25760AB}" dt="2023-12-26T08:53:50.269" v="1099" actId="1076"/>
          <ac:spMkLst>
            <pc:docMk/>
            <pc:sldMk cId="2160549142" sldId="303"/>
            <ac:spMk id="18" creationId="{7899D68B-FF5E-0877-0AA3-CB8A483B7E1C}"/>
          </ac:spMkLst>
        </pc:spChg>
        <pc:spChg chg="mod">
          <ac:chgData name="Patricia Avilés Rodríguez" userId="16b881fe-d346-4cc0-a60b-e8eb8fc6bf71" providerId="ADAL" clId="{22D71244-7236-4BC3-9B50-22E6D25760AB}" dt="2023-12-26T08:45:55.299" v="305" actId="20577"/>
          <ac:spMkLst>
            <pc:docMk/>
            <pc:sldMk cId="2160549142" sldId="303"/>
            <ac:spMk id="28" creationId="{729133ED-81FC-DB3A-28BA-CD3425A9C9E2}"/>
          </ac:spMkLst>
        </pc:spChg>
        <pc:spChg chg="add mod">
          <ac:chgData name="Patricia Avilés Rodríguez" userId="16b881fe-d346-4cc0-a60b-e8eb8fc6bf71" providerId="ADAL" clId="{22D71244-7236-4BC3-9B50-22E6D25760AB}" dt="2023-12-26T08:53:55.804" v="1102" actId="1076"/>
          <ac:spMkLst>
            <pc:docMk/>
            <pc:sldMk cId="2160549142" sldId="303"/>
            <ac:spMk id="30" creationId="{64ED58FD-8151-084F-DBEC-37EC8A86B254}"/>
          </ac:spMkLst>
        </pc:spChg>
        <pc:spChg chg="mod">
          <ac:chgData name="Patricia Avilés Rodríguez" userId="16b881fe-d346-4cc0-a60b-e8eb8fc6bf71" providerId="ADAL" clId="{22D71244-7236-4BC3-9B50-22E6D25760AB}" dt="2023-12-26T08:46:24.943" v="356" actId="20577"/>
          <ac:spMkLst>
            <pc:docMk/>
            <pc:sldMk cId="2160549142" sldId="303"/>
            <ac:spMk id="32" creationId="{111EFFD2-A6F0-D63C-9147-41C71150F82B}"/>
          </ac:spMkLst>
        </pc:spChg>
        <pc:spChg chg="add mod">
          <ac:chgData name="Patricia Avilés Rodríguez" userId="16b881fe-d346-4cc0-a60b-e8eb8fc6bf71" providerId="ADAL" clId="{22D71244-7236-4BC3-9B50-22E6D25760AB}" dt="2023-12-26T08:54:01.720" v="1105" actId="1076"/>
          <ac:spMkLst>
            <pc:docMk/>
            <pc:sldMk cId="2160549142" sldId="303"/>
            <ac:spMk id="40" creationId="{0ABB3A84-2A55-73A9-EA2D-85F2BECE1B26}"/>
          </ac:spMkLst>
        </pc:spChg>
        <pc:spChg chg="mod">
          <ac:chgData name="Patricia Avilés Rodríguez" userId="16b881fe-d346-4cc0-a60b-e8eb8fc6bf71" providerId="ADAL" clId="{22D71244-7236-4BC3-9B50-22E6D25760AB}" dt="2023-12-26T08:47:01.971" v="435" actId="20577"/>
          <ac:spMkLst>
            <pc:docMk/>
            <pc:sldMk cId="2160549142" sldId="303"/>
            <ac:spMk id="42" creationId="{E7562638-845A-DD76-0B87-576B4C0AE78B}"/>
          </ac:spMkLst>
        </pc:spChg>
        <pc:spChg chg="add mod">
          <ac:chgData name="Patricia Avilés Rodríguez" userId="16b881fe-d346-4cc0-a60b-e8eb8fc6bf71" providerId="ADAL" clId="{22D71244-7236-4BC3-9B50-22E6D25760AB}" dt="2023-12-26T08:54:05.813" v="1107" actId="207"/>
          <ac:spMkLst>
            <pc:docMk/>
            <pc:sldMk cId="2160549142" sldId="303"/>
            <ac:spMk id="44" creationId="{BE97AB8C-2031-B8B6-B391-91F47AAB35E2}"/>
          </ac:spMkLst>
        </pc:spChg>
        <pc:spChg chg="mod">
          <ac:chgData name="Patricia Avilés Rodríguez" userId="16b881fe-d346-4cc0-a60b-e8eb8fc6bf71" providerId="ADAL" clId="{22D71244-7236-4BC3-9B50-22E6D25760AB}" dt="2023-12-26T08:41:13.809" v="16" actId="20577"/>
          <ac:spMkLst>
            <pc:docMk/>
            <pc:sldMk cId="2160549142" sldId="303"/>
            <ac:spMk id="45" creationId="{91397232-7791-92F0-3A01-F11126282303}"/>
          </ac:spMkLst>
        </pc:spChg>
        <pc:spChg chg="mod">
          <ac:chgData name="Patricia Avilés Rodríguez" userId="16b881fe-d346-4cc0-a60b-e8eb8fc6bf71" providerId="ADAL" clId="{22D71244-7236-4BC3-9B50-22E6D25760AB}" dt="2023-12-26T08:48:36.460" v="671" actId="20577"/>
          <ac:spMkLst>
            <pc:docMk/>
            <pc:sldMk cId="2160549142" sldId="303"/>
            <ac:spMk id="49" creationId="{0D503339-1F6E-E5AC-1E78-82E016544D2D}"/>
          </ac:spMkLst>
        </pc:spChg>
        <pc:spChg chg="add mod">
          <ac:chgData name="Patricia Avilés Rodríguez" userId="16b881fe-d346-4cc0-a60b-e8eb8fc6bf71" providerId="ADAL" clId="{22D71244-7236-4BC3-9B50-22E6D25760AB}" dt="2023-12-26T08:54:12.687" v="1110" actId="1076"/>
          <ac:spMkLst>
            <pc:docMk/>
            <pc:sldMk cId="2160549142" sldId="303"/>
            <ac:spMk id="51" creationId="{6B74BFBB-171B-2336-31E3-2729F3A7F953}"/>
          </ac:spMkLst>
        </pc:spChg>
        <pc:spChg chg="mod">
          <ac:chgData name="Patricia Avilés Rodríguez" userId="16b881fe-d346-4cc0-a60b-e8eb8fc6bf71" providerId="ADAL" clId="{22D71244-7236-4BC3-9B50-22E6D25760AB}" dt="2023-12-26T08:49:58.591" v="799" actId="20577"/>
          <ac:spMkLst>
            <pc:docMk/>
            <pc:sldMk cId="2160549142" sldId="303"/>
            <ac:spMk id="53" creationId="{245D3F6C-B611-03A0-15F6-768456AF0A4A}"/>
          </ac:spMkLst>
        </pc:spChg>
        <pc:spChg chg="add mod">
          <ac:chgData name="Patricia Avilés Rodríguez" userId="16b881fe-d346-4cc0-a60b-e8eb8fc6bf71" providerId="ADAL" clId="{22D71244-7236-4BC3-9B50-22E6D25760AB}" dt="2023-12-26T08:54:16.342" v="1112" actId="403"/>
          <ac:spMkLst>
            <pc:docMk/>
            <pc:sldMk cId="2160549142" sldId="303"/>
            <ac:spMk id="55" creationId="{6D0B4688-A02A-5B61-C203-8D9E791252B5}"/>
          </ac:spMkLst>
        </pc:spChg>
        <pc:grpChg chg="del">
          <ac:chgData name="Patricia Avilés Rodríguez" userId="16b881fe-d346-4cc0-a60b-e8eb8fc6bf71" providerId="ADAL" clId="{22D71244-7236-4BC3-9B50-22E6D25760AB}" dt="2023-12-26T08:42:14.678" v="22" actId="478"/>
          <ac:grpSpMkLst>
            <pc:docMk/>
            <pc:sldMk cId="2160549142" sldId="303"/>
            <ac:grpSpMk id="2" creationId="{CD1C5ACF-4029-126F-EFB7-D35F2ECC2F73}"/>
          </ac:grpSpMkLst>
        </pc:grpChg>
        <pc:grpChg chg="add mod">
          <ac:chgData name="Patricia Avilés Rodríguez" userId="16b881fe-d346-4cc0-a60b-e8eb8fc6bf71" providerId="ADAL" clId="{22D71244-7236-4BC3-9B50-22E6D25760AB}" dt="2023-12-26T08:52:06.655" v="1044" actId="1036"/>
          <ac:grpSpMkLst>
            <pc:docMk/>
            <pc:sldMk cId="2160549142" sldId="303"/>
            <ac:grpSpMk id="17" creationId="{261274DD-3635-490A-8E08-D4D663AF0E9E}"/>
          </ac:grpSpMkLst>
        </pc:grpChg>
        <pc:grpChg chg="del">
          <ac:chgData name="Patricia Avilés Rodríguez" userId="16b881fe-d346-4cc0-a60b-e8eb8fc6bf71" providerId="ADAL" clId="{22D71244-7236-4BC3-9B50-22E6D25760AB}" dt="2023-12-26T08:42:15.150" v="23" actId="478"/>
          <ac:grpSpMkLst>
            <pc:docMk/>
            <pc:sldMk cId="2160549142" sldId="303"/>
            <ac:grpSpMk id="19" creationId="{65B088A0-DE0D-7956-5DFC-A8B9D89D57AF}"/>
          </ac:grpSpMkLst>
        </pc:grpChg>
        <pc:grpChg chg="add mod">
          <ac:chgData name="Patricia Avilés Rodríguez" userId="16b881fe-d346-4cc0-a60b-e8eb8fc6bf71" providerId="ADAL" clId="{22D71244-7236-4BC3-9B50-22E6D25760AB}" dt="2023-12-26T08:52:28.163" v="1080" actId="1035"/>
          <ac:grpSpMkLst>
            <pc:docMk/>
            <pc:sldMk cId="2160549142" sldId="303"/>
            <ac:grpSpMk id="27" creationId="{72C821F9-200D-E33A-6D0C-BA79148E37DA}"/>
          </ac:grpSpMkLst>
        </pc:grpChg>
        <pc:grpChg chg="add mod">
          <ac:chgData name="Patricia Avilés Rodríguez" userId="16b881fe-d346-4cc0-a60b-e8eb8fc6bf71" providerId="ADAL" clId="{22D71244-7236-4BC3-9B50-22E6D25760AB}" dt="2023-12-26T08:52:36.558" v="1088" actId="1076"/>
          <ac:grpSpMkLst>
            <pc:docMk/>
            <pc:sldMk cId="2160549142" sldId="303"/>
            <ac:grpSpMk id="31" creationId="{D0518289-FFD9-BC86-D724-61663AD0D08B}"/>
          </ac:grpSpMkLst>
        </pc:grpChg>
        <pc:grpChg chg="add mod">
          <ac:chgData name="Patricia Avilés Rodríguez" userId="16b881fe-d346-4cc0-a60b-e8eb8fc6bf71" providerId="ADAL" clId="{22D71244-7236-4BC3-9B50-22E6D25760AB}" dt="2023-12-26T08:52:42.609" v="1090" actId="1076"/>
          <ac:grpSpMkLst>
            <pc:docMk/>
            <pc:sldMk cId="2160549142" sldId="303"/>
            <ac:grpSpMk id="41" creationId="{53FCBD8B-8BF6-BFB1-5739-A51B3D36E372}"/>
          </ac:grpSpMkLst>
        </pc:grpChg>
        <pc:grpChg chg="add mod">
          <ac:chgData name="Patricia Avilés Rodríguez" userId="16b881fe-d346-4cc0-a60b-e8eb8fc6bf71" providerId="ADAL" clId="{22D71244-7236-4BC3-9B50-22E6D25760AB}" dt="2023-12-26T08:52:51.130" v="1093" actId="1076"/>
          <ac:grpSpMkLst>
            <pc:docMk/>
            <pc:sldMk cId="2160549142" sldId="303"/>
            <ac:grpSpMk id="48" creationId="{5D6C5CE5-152F-A00E-B232-C9BF609E19E1}"/>
          </ac:grpSpMkLst>
        </pc:grpChg>
        <pc:grpChg chg="add mod">
          <ac:chgData name="Patricia Avilés Rodríguez" userId="16b881fe-d346-4cc0-a60b-e8eb8fc6bf71" providerId="ADAL" clId="{22D71244-7236-4BC3-9B50-22E6D25760AB}" dt="2023-12-26T08:52:57.941" v="1094" actId="1076"/>
          <ac:grpSpMkLst>
            <pc:docMk/>
            <pc:sldMk cId="2160549142" sldId="303"/>
            <ac:grpSpMk id="52" creationId="{814B90E8-C3C1-F7E8-D487-D791FF4A9474}"/>
          </ac:grpSpMkLst>
        </pc:grpChg>
        <pc:grpChg chg="del">
          <ac:chgData name="Patricia Avilés Rodríguez" userId="16b881fe-d346-4cc0-a60b-e8eb8fc6bf71" providerId="ADAL" clId="{22D71244-7236-4BC3-9B50-22E6D25760AB}" dt="2023-12-26T08:42:12.498" v="19" actId="478"/>
          <ac:grpSpMkLst>
            <pc:docMk/>
            <pc:sldMk cId="2160549142" sldId="303"/>
            <ac:grpSpMk id="68" creationId="{1DB81B89-A28A-B3D5-6129-93DB7A50958F}"/>
          </ac:grpSpMkLst>
        </pc:grpChg>
        <pc:grpChg chg="del">
          <ac:chgData name="Patricia Avilés Rodríguez" userId="16b881fe-d346-4cc0-a60b-e8eb8fc6bf71" providerId="ADAL" clId="{22D71244-7236-4BC3-9B50-22E6D25760AB}" dt="2023-12-26T08:42:13.140" v="20" actId="478"/>
          <ac:grpSpMkLst>
            <pc:docMk/>
            <pc:sldMk cId="2160549142" sldId="303"/>
            <ac:grpSpMk id="69" creationId="{04E51669-B1A6-A825-2226-ED15AD9F9CD4}"/>
          </ac:grpSpMkLst>
        </pc:grpChg>
        <pc:grpChg chg="del">
          <ac:chgData name="Patricia Avilés Rodríguez" userId="16b881fe-d346-4cc0-a60b-e8eb8fc6bf71" providerId="ADAL" clId="{22D71244-7236-4BC3-9B50-22E6D25760AB}" dt="2023-12-26T08:42:13.903" v="21" actId="478"/>
          <ac:grpSpMkLst>
            <pc:docMk/>
            <pc:sldMk cId="2160549142" sldId="303"/>
            <ac:grpSpMk id="77" creationId="{82560E66-22ED-83BB-D74F-893FCB2CE210}"/>
          </ac:grpSpMkLst>
        </pc:grpChg>
        <pc:graphicFrameChg chg="add del mod modGraphic">
          <ac:chgData name="Patricia Avilés Rodríguez" userId="16b881fe-d346-4cc0-a60b-e8eb8fc6bf71" providerId="ADAL" clId="{22D71244-7236-4BC3-9B50-22E6D25760AB}" dt="2023-12-26T08:43:40.623" v="172" actId="478"/>
          <ac:graphicFrameMkLst>
            <pc:docMk/>
            <pc:sldMk cId="2160549142" sldId="303"/>
            <ac:graphicFrameMk id="11" creationId="{0EF739D4-5D01-D6DD-1712-E94A8AD8DC99}"/>
          </ac:graphicFrameMkLst>
        </pc:graphicFrameChg>
        <pc:picChg chg="add mod">
          <ac:chgData name="Patricia Avilés Rodríguez" userId="16b881fe-d346-4cc0-a60b-e8eb8fc6bf71" providerId="ADAL" clId="{22D71244-7236-4BC3-9B50-22E6D25760AB}" dt="2023-12-27T10:52:31.850" v="3497"/>
          <ac:picMkLst>
            <pc:docMk/>
            <pc:sldMk cId="2160549142" sldId="303"/>
            <ac:picMk id="2" creationId="{CF454857-EC51-D9E6-3D64-40F2AC2EDD82}"/>
          </ac:picMkLst>
        </pc:picChg>
        <pc:cxnChg chg="add mod">
          <ac:chgData name="Patricia Avilés Rodríguez" userId="16b881fe-d346-4cc0-a60b-e8eb8fc6bf71" providerId="ADAL" clId="{22D71244-7236-4BC3-9B50-22E6D25760AB}" dt="2023-12-26T08:45:01.548" v="204" actId="164"/>
          <ac:cxnSpMkLst>
            <pc:docMk/>
            <pc:sldMk cId="2160549142" sldId="303"/>
            <ac:cxnSpMk id="16" creationId="{8487DE45-AD3A-108D-3F1E-52CA31071567}"/>
          </ac:cxnSpMkLst>
        </pc:cxnChg>
        <pc:cxnChg chg="mod">
          <ac:chgData name="Patricia Avilés Rodríguez" userId="16b881fe-d346-4cc0-a60b-e8eb8fc6bf71" providerId="ADAL" clId="{22D71244-7236-4BC3-9B50-22E6D25760AB}" dt="2023-12-26T08:45:50.662" v="303"/>
          <ac:cxnSpMkLst>
            <pc:docMk/>
            <pc:sldMk cId="2160549142" sldId="303"/>
            <ac:cxnSpMk id="29" creationId="{3E3A4720-A0FA-E5BD-C304-AB361CE4A527}"/>
          </ac:cxnSpMkLst>
        </pc:cxnChg>
        <pc:cxnChg chg="mod">
          <ac:chgData name="Patricia Avilés Rodríguez" userId="16b881fe-d346-4cc0-a60b-e8eb8fc6bf71" providerId="ADAL" clId="{22D71244-7236-4BC3-9B50-22E6D25760AB}" dt="2023-12-26T08:46:18.604" v="354"/>
          <ac:cxnSpMkLst>
            <pc:docMk/>
            <pc:sldMk cId="2160549142" sldId="303"/>
            <ac:cxnSpMk id="39" creationId="{77A26DDB-C77A-1223-C803-54F07E2C0783}"/>
          </ac:cxnSpMkLst>
        </pc:cxnChg>
        <pc:cxnChg chg="mod">
          <ac:chgData name="Patricia Avilés Rodríguez" userId="16b881fe-d346-4cc0-a60b-e8eb8fc6bf71" providerId="ADAL" clId="{22D71244-7236-4BC3-9B50-22E6D25760AB}" dt="2023-12-26T08:46:56.755" v="433"/>
          <ac:cxnSpMkLst>
            <pc:docMk/>
            <pc:sldMk cId="2160549142" sldId="303"/>
            <ac:cxnSpMk id="43" creationId="{5107A955-840B-7037-8DBD-7E0E6FFA852E}"/>
          </ac:cxnSpMkLst>
        </pc:cxnChg>
        <pc:cxnChg chg="mod">
          <ac:chgData name="Patricia Avilés Rodríguez" userId="16b881fe-d346-4cc0-a60b-e8eb8fc6bf71" providerId="ADAL" clId="{22D71244-7236-4BC3-9B50-22E6D25760AB}" dt="2023-12-26T08:48:28.187" v="669"/>
          <ac:cxnSpMkLst>
            <pc:docMk/>
            <pc:sldMk cId="2160549142" sldId="303"/>
            <ac:cxnSpMk id="50" creationId="{15BEF470-066F-9B0A-DA1C-EF07A71FE3C1}"/>
          </ac:cxnSpMkLst>
        </pc:cxnChg>
        <pc:cxnChg chg="mod">
          <ac:chgData name="Patricia Avilés Rodríguez" userId="16b881fe-d346-4cc0-a60b-e8eb8fc6bf71" providerId="ADAL" clId="{22D71244-7236-4BC3-9B50-22E6D25760AB}" dt="2023-12-26T08:49:53.124" v="794"/>
          <ac:cxnSpMkLst>
            <pc:docMk/>
            <pc:sldMk cId="2160549142" sldId="303"/>
            <ac:cxnSpMk id="54" creationId="{4ADF450E-58C9-6D3A-7B0E-C8EF92806BC5}"/>
          </ac:cxnSpMkLst>
        </pc:cxnChg>
      </pc:sldChg>
      <pc:sldChg chg="addSp delSp modSp add del mod">
        <pc:chgData name="Patricia Avilés Rodríguez" userId="16b881fe-d346-4cc0-a60b-e8eb8fc6bf71" providerId="ADAL" clId="{22D71244-7236-4BC3-9B50-22E6D25760AB}" dt="2023-12-26T09:15:16.738" v="1650" actId="47"/>
        <pc:sldMkLst>
          <pc:docMk/>
          <pc:sldMk cId="3279542754" sldId="304"/>
        </pc:sldMkLst>
        <pc:spChg chg="del">
          <ac:chgData name="Patricia Avilés Rodríguez" userId="16b881fe-d346-4cc0-a60b-e8eb8fc6bf71" providerId="ADAL" clId="{22D71244-7236-4BC3-9B50-22E6D25760AB}" dt="2023-12-26T08:55:48.764" v="1115" actId="478"/>
          <ac:spMkLst>
            <pc:docMk/>
            <pc:sldMk cId="3279542754" sldId="304"/>
            <ac:spMk id="2" creationId="{09D70A65-947C-1515-421B-D052CF8645C6}"/>
          </ac:spMkLst>
        </pc:spChg>
        <pc:spChg chg="add del mod">
          <ac:chgData name="Patricia Avilés Rodríguez" userId="16b881fe-d346-4cc0-a60b-e8eb8fc6bf71" providerId="ADAL" clId="{22D71244-7236-4BC3-9B50-22E6D25760AB}" dt="2023-12-26T09:04:14.253" v="1579" actId="207"/>
          <ac:spMkLst>
            <pc:docMk/>
            <pc:sldMk cId="3279542754" sldId="304"/>
            <ac:spMk id="8" creationId="{5A0D70A7-BC49-FBDE-D3C3-8939CBEB75E6}"/>
          </ac:spMkLst>
        </pc:spChg>
        <pc:spChg chg="mod">
          <ac:chgData name="Patricia Avilés Rodríguez" userId="16b881fe-d346-4cc0-a60b-e8eb8fc6bf71" providerId="ADAL" clId="{22D71244-7236-4BC3-9B50-22E6D25760AB}" dt="2023-12-26T08:58:57.099" v="1224" actId="1076"/>
          <ac:spMkLst>
            <pc:docMk/>
            <pc:sldMk cId="3279542754" sldId="304"/>
            <ac:spMk id="10" creationId="{D8B64CCF-356B-BE73-AA2C-8DB829031E4C}"/>
          </ac:spMkLst>
        </pc:spChg>
        <pc:spChg chg="add del mod">
          <ac:chgData name="Patricia Avilés Rodríguez" userId="16b881fe-d346-4cc0-a60b-e8eb8fc6bf71" providerId="ADAL" clId="{22D71244-7236-4BC3-9B50-22E6D25760AB}" dt="2023-12-26T09:03:58.703" v="1570" actId="11529"/>
          <ac:spMkLst>
            <pc:docMk/>
            <pc:sldMk cId="3279542754" sldId="304"/>
            <ac:spMk id="11" creationId="{68E12794-915A-A547-2510-164CC6E6AA92}"/>
          </ac:spMkLst>
        </pc:spChg>
        <pc:graphicFrameChg chg="add del mod modGraphic">
          <ac:chgData name="Patricia Avilés Rodríguez" userId="16b881fe-d346-4cc0-a60b-e8eb8fc6bf71" providerId="ADAL" clId="{22D71244-7236-4BC3-9B50-22E6D25760AB}" dt="2023-12-26T08:58:31.569" v="1221" actId="478"/>
          <ac:graphicFrameMkLst>
            <pc:docMk/>
            <pc:sldMk cId="3279542754" sldId="304"/>
            <ac:graphicFrameMk id="4" creationId="{F18D860C-3DFB-A0E1-A221-D7E79281F05E}"/>
          </ac:graphicFrameMkLst>
        </pc:graphicFrameChg>
        <pc:graphicFrameChg chg="add mod modGraphic">
          <ac:chgData name="Patricia Avilés Rodríguez" userId="16b881fe-d346-4cc0-a60b-e8eb8fc6bf71" providerId="ADAL" clId="{22D71244-7236-4BC3-9B50-22E6D25760AB}" dt="2023-12-26T09:02:29.482" v="1502" actId="207"/>
          <ac:graphicFrameMkLst>
            <pc:docMk/>
            <pc:sldMk cId="3279542754" sldId="304"/>
            <ac:graphicFrameMk id="6" creationId="{CEA7A7DB-DB58-C1EA-9B33-AC5B099D1293}"/>
          </ac:graphicFrameMkLst>
        </pc:graphicFrameChg>
        <pc:picChg chg="add del mod">
          <ac:chgData name="Patricia Avilés Rodríguez" userId="16b881fe-d346-4cc0-a60b-e8eb8fc6bf71" providerId="ADAL" clId="{22D71244-7236-4BC3-9B50-22E6D25760AB}" dt="2023-12-26T09:15:05.673" v="1648" actId="478"/>
          <ac:picMkLst>
            <pc:docMk/>
            <pc:sldMk cId="3279542754" sldId="304"/>
            <ac:picMk id="13" creationId="{B5E7283B-CF75-7414-AD40-81C51BF23652}"/>
          </ac:picMkLst>
        </pc:picChg>
        <pc:picChg chg="add del mod">
          <ac:chgData name="Patricia Avilés Rodríguez" userId="16b881fe-d346-4cc0-a60b-e8eb8fc6bf71" providerId="ADAL" clId="{22D71244-7236-4BC3-9B50-22E6D25760AB}" dt="2023-12-26T09:15:06.399" v="1649" actId="478"/>
          <ac:picMkLst>
            <pc:docMk/>
            <pc:sldMk cId="3279542754" sldId="304"/>
            <ac:picMk id="15" creationId="{60C0C43A-BA33-9AD9-489B-9E19BCD48011}"/>
          </ac:picMkLst>
        </pc:picChg>
        <pc:picChg chg="add del mod">
          <ac:chgData name="Patricia Avilés Rodríguez" userId="16b881fe-d346-4cc0-a60b-e8eb8fc6bf71" providerId="ADAL" clId="{22D71244-7236-4BC3-9B50-22E6D25760AB}" dt="2023-12-26T09:15:05.058" v="1647" actId="478"/>
          <ac:picMkLst>
            <pc:docMk/>
            <pc:sldMk cId="3279542754" sldId="304"/>
            <ac:picMk id="17" creationId="{EEDC5E5E-B81D-7602-3EC9-B2E5E783EC84}"/>
          </ac:picMkLst>
        </pc:picChg>
        <pc:picChg chg="add del mod">
          <ac:chgData name="Patricia Avilés Rodríguez" userId="16b881fe-d346-4cc0-a60b-e8eb8fc6bf71" providerId="ADAL" clId="{22D71244-7236-4BC3-9B50-22E6D25760AB}" dt="2023-12-26T09:15:04.544" v="1646" actId="478"/>
          <ac:picMkLst>
            <pc:docMk/>
            <pc:sldMk cId="3279542754" sldId="304"/>
            <ac:picMk id="19" creationId="{FD778440-C138-EFFA-5C9D-37D330ED775D}"/>
          </ac:picMkLst>
        </pc:picChg>
        <pc:picChg chg="add del mod">
          <ac:chgData name="Patricia Avilés Rodríguez" userId="16b881fe-d346-4cc0-a60b-e8eb8fc6bf71" providerId="ADAL" clId="{22D71244-7236-4BC3-9B50-22E6D25760AB}" dt="2023-12-26T09:15:04.131" v="1645" actId="478"/>
          <ac:picMkLst>
            <pc:docMk/>
            <pc:sldMk cId="3279542754" sldId="304"/>
            <ac:picMk id="21" creationId="{BE65FBA9-5079-413F-F970-AEAF4DEFD238}"/>
          </ac:picMkLst>
        </pc:picChg>
        <pc:picChg chg="add del mod">
          <ac:chgData name="Patricia Avilés Rodríguez" userId="16b881fe-d346-4cc0-a60b-e8eb8fc6bf71" providerId="ADAL" clId="{22D71244-7236-4BC3-9B50-22E6D25760AB}" dt="2023-12-26T09:15:03.365" v="1643" actId="478"/>
          <ac:picMkLst>
            <pc:docMk/>
            <pc:sldMk cId="3279542754" sldId="304"/>
            <ac:picMk id="23" creationId="{8E3705FD-AC3F-F57A-E6F6-7DD4BE34DBBB}"/>
          </ac:picMkLst>
        </pc:picChg>
        <pc:picChg chg="add del mod">
          <ac:chgData name="Patricia Avilés Rodríguez" userId="16b881fe-d346-4cc0-a60b-e8eb8fc6bf71" providerId="ADAL" clId="{22D71244-7236-4BC3-9B50-22E6D25760AB}" dt="2023-12-26T09:15:03.759" v="1644" actId="478"/>
          <ac:picMkLst>
            <pc:docMk/>
            <pc:sldMk cId="3279542754" sldId="304"/>
            <ac:picMk id="25" creationId="{99FC8500-F511-AA4F-FF3D-31FEB09C78C3}"/>
          </ac:picMkLst>
        </pc:picChg>
        <pc:picChg chg="add del mod">
          <ac:chgData name="Patricia Avilés Rodríguez" userId="16b881fe-d346-4cc0-a60b-e8eb8fc6bf71" providerId="ADAL" clId="{22D71244-7236-4BC3-9B50-22E6D25760AB}" dt="2023-12-26T09:15:02.389" v="1642" actId="478"/>
          <ac:picMkLst>
            <pc:docMk/>
            <pc:sldMk cId="3279542754" sldId="304"/>
            <ac:picMk id="27" creationId="{5B2BB979-A609-2BE4-923A-E7D16291BF22}"/>
          </ac:picMkLst>
        </pc:picChg>
        <pc:picChg chg="add del mod">
          <ac:chgData name="Patricia Avilés Rodríguez" userId="16b881fe-d346-4cc0-a60b-e8eb8fc6bf71" providerId="ADAL" clId="{22D71244-7236-4BC3-9B50-22E6D25760AB}" dt="2023-12-26T09:15:01.549" v="1640" actId="478"/>
          <ac:picMkLst>
            <pc:docMk/>
            <pc:sldMk cId="3279542754" sldId="304"/>
            <ac:picMk id="29" creationId="{3A1AE271-8EA0-4D04-B609-8941EB9BD622}"/>
          </ac:picMkLst>
        </pc:picChg>
        <pc:picChg chg="add del mod">
          <ac:chgData name="Patricia Avilés Rodríguez" userId="16b881fe-d346-4cc0-a60b-e8eb8fc6bf71" providerId="ADAL" clId="{22D71244-7236-4BC3-9B50-22E6D25760AB}" dt="2023-12-26T09:15:01.959" v="1641" actId="478"/>
          <ac:picMkLst>
            <pc:docMk/>
            <pc:sldMk cId="3279542754" sldId="304"/>
            <ac:picMk id="31" creationId="{A5AC2552-B34A-35E6-611E-F68326F1184C}"/>
          </ac:picMkLst>
        </pc:picChg>
        <pc:picChg chg="add mod">
          <ac:chgData name="Patricia Avilés Rodríguez" userId="16b881fe-d346-4cc0-a60b-e8eb8fc6bf71" providerId="ADAL" clId="{22D71244-7236-4BC3-9B50-22E6D25760AB}" dt="2023-12-26T09:13:03.090" v="1585" actId="1076"/>
          <ac:picMkLst>
            <pc:docMk/>
            <pc:sldMk cId="3279542754" sldId="304"/>
            <ac:picMk id="33" creationId="{EB86B6EF-EE27-B871-5ADD-D87DB5E1C403}"/>
          </ac:picMkLst>
        </pc:picChg>
      </pc:sldChg>
      <pc:sldChg chg="addSp delSp modSp add mod">
        <pc:chgData name="Patricia Avilés Rodríguez" userId="16b881fe-d346-4cc0-a60b-e8eb8fc6bf71" providerId="ADAL" clId="{22D71244-7236-4BC3-9B50-22E6D25760AB}" dt="2023-12-27T10:52:13.789" v="3488"/>
        <pc:sldMkLst>
          <pc:docMk/>
          <pc:sldMk cId="1702003793" sldId="305"/>
        </pc:sldMkLst>
        <pc:picChg chg="add mod">
          <ac:chgData name="Patricia Avilés Rodríguez" userId="16b881fe-d346-4cc0-a60b-e8eb8fc6bf71" providerId="ADAL" clId="{22D71244-7236-4BC3-9B50-22E6D25760AB}" dt="2023-12-27T10:52:13.789" v="3488"/>
          <ac:picMkLst>
            <pc:docMk/>
            <pc:sldMk cId="1702003793" sldId="305"/>
            <ac:picMk id="2" creationId="{6E479BA8-FEF4-26C5-379E-6ECFF2745EC3}"/>
          </ac:picMkLst>
        </pc:picChg>
        <pc:picChg chg="del mod">
          <ac:chgData name="Patricia Avilés Rodríguez" userId="16b881fe-d346-4cc0-a60b-e8eb8fc6bf71" providerId="ADAL" clId="{22D71244-7236-4BC3-9B50-22E6D25760AB}" dt="2023-12-26T09:13:46.440" v="1604" actId="478"/>
          <ac:picMkLst>
            <pc:docMk/>
            <pc:sldMk cId="1702003793" sldId="305"/>
            <ac:picMk id="13" creationId="{B5E7283B-CF75-7414-AD40-81C51BF23652}"/>
          </ac:picMkLst>
        </pc:picChg>
        <pc:picChg chg="del">
          <ac:chgData name="Patricia Avilés Rodríguez" userId="16b881fe-d346-4cc0-a60b-e8eb8fc6bf71" providerId="ADAL" clId="{22D71244-7236-4BC3-9B50-22E6D25760AB}" dt="2023-12-26T09:14:52.885" v="1638" actId="478"/>
          <ac:picMkLst>
            <pc:docMk/>
            <pc:sldMk cId="1702003793" sldId="305"/>
            <ac:picMk id="15" creationId="{60C0C43A-BA33-9AD9-489B-9E19BCD48011}"/>
          </ac:picMkLst>
        </pc:picChg>
        <pc:picChg chg="del">
          <ac:chgData name="Patricia Avilés Rodríguez" userId="16b881fe-d346-4cc0-a60b-e8eb8fc6bf71" providerId="ADAL" clId="{22D71244-7236-4BC3-9B50-22E6D25760AB}" dt="2023-12-26T09:14:51.162" v="1635" actId="478"/>
          <ac:picMkLst>
            <pc:docMk/>
            <pc:sldMk cId="1702003793" sldId="305"/>
            <ac:picMk id="17" creationId="{EEDC5E5E-B81D-7602-3EC9-B2E5E783EC84}"/>
          </ac:picMkLst>
        </pc:picChg>
        <pc:picChg chg="del">
          <ac:chgData name="Patricia Avilés Rodríguez" userId="16b881fe-d346-4cc0-a60b-e8eb8fc6bf71" providerId="ADAL" clId="{22D71244-7236-4BC3-9B50-22E6D25760AB}" dt="2023-12-26T09:14:52.424" v="1637" actId="478"/>
          <ac:picMkLst>
            <pc:docMk/>
            <pc:sldMk cId="1702003793" sldId="305"/>
            <ac:picMk id="19" creationId="{FD778440-C138-EFFA-5C9D-37D330ED775D}"/>
          </ac:picMkLst>
        </pc:picChg>
        <pc:picChg chg="del">
          <ac:chgData name="Patricia Avilés Rodríguez" userId="16b881fe-d346-4cc0-a60b-e8eb8fc6bf71" providerId="ADAL" clId="{22D71244-7236-4BC3-9B50-22E6D25760AB}" dt="2023-12-26T09:14:52.048" v="1636" actId="478"/>
          <ac:picMkLst>
            <pc:docMk/>
            <pc:sldMk cId="1702003793" sldId="305"/>
            <ac:picMk id="21" creationId="{BE65FBA9-5079-413F-F970-AEAF4DEFD238}"/>
          </ac:picMkLst>
        </pc:picChg>
        <pc:picChg chg="del">
          <ac:chgData name="Patricia Avilés Rodríguez" userId="16b881fe-d346-4cc0-a60b-e8eb8fc6bf71" providerId="ADAL" clId="{22D71244-7236-4BC3-9B50-22E6D25760AB}" dt="2023-12-26T09:14:50.783" v="1634" actId="478"/>
          <ac:picMkLst>
            <pc:docMk/>
            <pc:sldMk cId="1702003793" sldId="305"/>
            <ac:picMk id="23" creationId="{8E3705FD-AC3F-F57A-E6F6-7DD4BE34DBBB}"/>
          </ac:picMkLst>
        </pc:picChg>
        <pc:picChg chg="del mod">
          <ac:chgData name="Patricia Avilés Rodríguez" userId="16b881fe-d346-4cc0-a60b-e8eb8fc6bf71" providerId="ADAL" clId="{22D71244-7236-4BC3-9B50-22E6D25760AB}" dt="2023-12-26T09:14:50.230" v="1633" actId="478"/>
          <ac:picMkLst>
            <pc:docMk/>
            <pc:sldMk cId="1702003793" sldId="305"/>
            <ac:picMk id="25" creationId="{99FC8500-F511-AA4F-FF3D-31FEB09C78C3}"/>
          </ac:picMkLst>
        </pc:picChg>
        <pc:picChg chg="del mod">
          <ac:chgData name="Patricia Avilés Rodríguez" userId="16b881fe-d346-4cc0-a60b-e8eb8fc6bf71" providerId="ADAL" clId="{22D71244-7236-4BC3-9B50-22E6D25760AB}" dt="2023-12-26T09:13:36.709" v="1599" actId="478"/>
          <ac:picMkLst>
            <pc:docMk/>
            <pc:sldMk cId="1702003793" sldId="305"/>
            <ac:picMk id="27" creationId="{5B2BB979-A609-2BE4-923A-E7D16291BF22}"/>
          </ac:picMkLst>
        </pc:picChg>
        <pc:picChg chg="mod">
          <ac:chgData name="Patricia Avilés Rodríguez" userId="16b881fe-d346-4cc0-a60b-e8eb8fc6bf71" providerId="ADAL" clId="{22D71244-7236-4BC3-9B50-22E6D25760AB}" dt="2023-12-26T09:14:57.062" v="1639" actId="1076"/>
          <ac:picMkLst>
            <pc:docMk/>
            <pc:sldMk cId="1702003793" sldId="305"/>
            <ac:picMk id="29" creationId="{3A1AE271-8EA0-4D04-B609-8941EB9BD622}"/>
          </ac:picMkLst>
        </pc:picChg>
        <pc:picChg chg="mod">
          <ac:chgData name="Patricia Avilés Rodríguez" userId="16b881fe-d346-4cc0-a60b-e8eb8fc6bf71" providerId="ADAL" clId="{22D71244-7236-4BC3-9B50-22E6D25760AB}" dt="2023-12-26T09:14:57.062" v="1639" actId="1076"/>
          <ac:picMkLst>
            <pc:docMk/>
            <pc:sldMk cId="1702003793" sldId="305"/>
            <ac:picMk id="31" creationId="{A5AC2552-B34A-35E6-611E-F68326F1184C}"/>
          </ac:picMkLst>
        </pc:picChg>
        <pc:picChg chg="del">
          <ac:chgData name="Patricia Avilés Rodríguez" userId="16b881fe-d346-4cc0-a60b-e8eb8fc6bf71" providerId="ADAL" clId="{22D71244-7236-4BC3-9B50-22E6D25760AB}" dt="2023-12-26T09:13:08.211" v="1587" actId="478"/>
          <ac:picMkLst>
            <pc:docMk/>
            <pc:sldMk cId="1702003793" sldId="305"/>
            <ac:picMk id="33" creationId="{EB86B6EF-EE27-B871-5ADD-D87DB5E1C403}"/>
          </ac:picMkLst>
        </pc:picChg>
      </pc:sldChg>
      <pc:sldChg chg="addSp delSp modSp add mod">
        <pc:chgData name="Patricia Avilés Rodríguez" userId="16b881fe-d346-4cc0-a60b-e8eb8fc6bf71" providerId="ADAL" clId="{22D71244-7236-4BC3-9B50-22E6D25760AB}" dt="2023-12-27T10:52:15.961" v="3489"/>
        <pc:sldMkLst>
          <pc:docMk/>
          <pc:sldMk cId="1201180760" sldId="306"/>
        </pc:sldMkLst>
        <pc:spChg chg="add mod">
          <ac:chgData name="Patricia Avilés Rodríguez" userId="16b881fe-d346-4cc0-a60b-e8eb8fc6bf71" providerId="ADAL" clId="{22D71244-7236-4BC3-9B50-22E6D25760AB}" dt="2023-12-27T09:33:47.330" v="3460" actId="207"/>
          <ac:spMkLst>
            <pc:docMk/>
            <pc:sldMk cId="1201180760" sldId="306"/>
            <ac:spMk id="7" creationId="{6C1DD401-C2FD-FBA5-771F-AE2CE18B535F}"/>
          </ac:spMkLst>
        </pc:spChg>
        <pc:spChg chg="mod">
          <ac:chgData name="Patricia Avilés Rodríguez" userId="16b881fe-d346-4cc0-a60b-e8eb8fc6bf71" providerId="ADAL" clId="{22D71244-7236-4BC3-9B50-22E6D25760AB}" dt="2023-12-26T09:21:14.037" v="2116" actId="1076"/>
          <ac:spMkLst>
            <pc:docMk/>
            <pc:sldMk cId="1201180760" sldId="306"/>
            <ac:spMk id="8" creationId="{5A0D70A7-BC49-FBDE-D3C3-8939CBEB75E6}"/>
          </ac:spMkLst>
        </pc:spChg>
        <pc:spChg chg="mod">
          <ac:chgData name="Patricia Avilés Rodríguez" userId="16b881fe-d346-4cc0-a60b-e8eb8fc6bf71" providerId="ADAL" clId="{22D71244-7236-4BC3-9B50-22E6D25760AB}" dt="2023-12-26T09:16:28.983" v="1692" actId="1076"/>
          <ac:spMkLst>
            <pc:docMk/>
            <pc:sldMk cId="1201180760" sldId="306"/>
            <ac:spMk id="10" creationId="{D8B64CCF-356B-BE73-AA2C-8DB829031E4C}"/>
          </ac:spMkLst>
        </pc:spChg>
        <pc:graphicFrameChg chg="del">
          <ac:chgData name="Patricia Avilés Rodríguez" userId="16b881fe-d346-4cc0-a60b-e8eb8fc6bf71" providerId="ADAL" clId="{22D71244-7236-4BC3-9B50-22E6D25760AB}" dt="2023-12-26T09:15:45.923" v="1654" actId="478"/>
          <ac:graphicFrameMkLst>
            <pc:docMk/>
            <pc:sldMk cId="1201180760" sldId="306"/>
            <ac:graphicFrameMk id="6" creationId="{CEA7A7DB-DB58-C1EA-9B33-AC5B099D1293}"/>
          </ac:graphicFrameMkLst>
        </pc:graphicFrameChg>
        <pc:picChg chg="add mod">
          <ac:chgData name="Patricia Avilés Rodríguez" userId="16b881fe-d346-4cc0-a60b-e8eb8fc6bf71" providerId="ADAL" clId="{22D71244-7236-4BC3-9B50-22E6D25760AB}" dt="2023-12-27T10:52:15.961" v="3489"/>
          <ac:picMkLst>
            <pc:docMk/>
            <pc:sldMk cId="1201180760" sldId="306"/>
            <ac:picMk id="2" creationId="{A032CF9E-3D9F-877D-AC17-73252EBF4563}"/>
          </ac:picMkLst>
        </pc:picChg>
        <pc:picChg chg="add mod">
          <ac:chgData name="Patricia Avilés Rodríguez" userId="16b881fe-d346-4cc0-a60b-e8eb8fc6bf71" providerId="ADAL" clId="{22D71244-7236-4BC3-9B50-22E6D25760AB}" dt="2023-12-26T09:22:42.179" v="2139" actId="1076"/>
          <ac:picMkLst>
            <pc:docMk/>
            <pc:sldMk cId="1201180760" sldId="306"/>
            <ac:picMk id="4" creationId="{C7CB9AF3-FA51-E59C-E1C8-43539E408652}"/>
          </ac:picMkLst>
        </pc:picChg>
        <pc:picChg chg="del">
          <ac:chgData name="Patricia Avilés Rodríguez" userId="16b881fe-d346-4cc0-a60b-e8eb8fc6bf71" providerId="ADAL" clId="{22D71244-7236-4BC3-9B50-22E6D25760AB}" dt="2023-12-26T09:15:54.229" v="1670" actId="478"/>
          <ac:picMkLst>
            <pc:docMk/>
            <pc:sldMk cId="1201180760" sldId="306"/>
            <ac:picMk id="29" creationId="{3A1AE271-8EA0-4D04-B609-8941EB9BD622}"/>
          </ac:picMkLst>
        </pc:picChg>
        <pc:picChg chg="del">
          <ac:chgData name="Patricia Avilés Rodríguez" userId="16b881fe-d346-4cc0-a60b-e8eb8fc6bf71" providerId="ADAL" clId="{22D71244-7236-4BC3-9B50-22E6D25760AB}" dt="2023-12-26T09:15:53.801" v="1669" actId="478"/>
          <ac:picMkLst>
            <pc:docMk/>
            <pc:sldMk cId="1201180760" sldId="306"/>
            <ac:picMk id="31" creationId="{A5AC2552-B34A-35E6-611E-F68326F1184C}"/>
          </ac:picMkLst>
        </pc:picChg>
      </pc:sldChg>
      <pc:sldChg chg="delSp modSp add del mod">
        <pc:chgData name="Patricia Avilés Rodríguez" userId="16b881fe-d346-4cc0-a60b-e8eb8fc6bf71" providerId="ADAL" clId="{22D71244-7236-4BC3-9B50-22E6D25760AB}" dt="2023-12-26T09:14:47.705" v="1632" actId="47"/>
        <pc:sldMkLst>
          <pc:docMk/>
          <pc:sldMk cId="3828608290" sldId="306"/>
        </pc:sldMkLst>
        <pc:graphicFrameChg chg="del">
          <ac:chgData name="Patricia Avilés Rodríguez" userId="16b881fe-d346-4cc0-a60b-e8eb8fc6bf71" providerId="ADAL" clId="{22D71244-7236-4BC3-9B50-22E6D25760AB}" dt="2023-12-26T09:14:46.054" v="1631" actId="478"/>
          <ac:graphicFrameMkLst>
            <pc:docMk/>
            <pc:sldMk cId="3828608290" sldId="306"/>
            <ac:graphicFrameMk id="6" creationId="{CEA7A7DB-DB58-C1EA-9B33-AC5B099D1293}"/>
          </ac:graphicFrameMkLst>
        </pc:graphicFrameChg>
        <pc:picChg chg="mod">
          <ac:chgData name="Patricia Avilés Rodríguez" userId="16b881fe-d346-4cc0-a60b-e8eb8fc6bf71" providerId="ADAL" clId="{22D71244-7236-4BC3-9B50-22E6D25760AB}" dt="2023-12-26T09:14:05.986" v="1615" actId="1076"/>
          <ac:picMkLst>
            <pc:docMk/>
            <pc:sldMk cId="3828608290" sldId="306"/>
            <ac:picMk id="21" creationId="{BE65FBA9-5079-413F-F970-AEAF4DEFD238}"/>
          </ac:picMkLst>
        </pc:picChg>
        <pc:picChg chg="del mod">
          <ac:chgData name="Patricia Avilés Rodríguez" userId="16b881fe-d346-4cc0-a60b-e8eb8fc6bf71" providerId="ADAL" clId="{22D71244-7236-4BC3-9B50-22E6D25760AB}" dt="2023-12-26T09:14:44.234" v="1629" actId="478"/>
          <ac:picMkLst>
            <pc:docMk/>
            <pc:sldMk cId="3828608290" sldId="306"/>
            <ac:picMk id="23" creationId="{8E3705FD-AC3F-F57A-E6F6-7DD4BE34DBBB}"/>
          </ac:picMkLst>
        </pc:picChg>
        <pc:picChg chg="mod">
          <ac:chgData name="Patricia Avilés Rodríguez" userId="16b881fe-d346-4cc0-a60b-e8eb8fc6bf71" providerId="ADAL" clId="{22D71244-7236-4BC3-9B50-22E6D25760AB}" dt="2023-12-26T09:14:45.625" v="1630" actId="1076"/>
          <ac:picMkLst>
            <pc:docMk/>
            <pc:sldMk cId="3828608290" sldId="306"/>
            <ac:picMk id="25" creationId="{99FC8500-F511-AA4F-FF3D-31FEB09C78C3}"/>
          </ac:picMkLst>
        </pc:picChg>
        <pc:picChg chg="del">
          <ac:chgData name="Patricia Avilés Rodríguez" userId="16b881fe-d346-4cc0-a60b-e8eb8fc6bf71" providerId="ADAL" clId="{22D71244-7236-4BC3-9B50-22E6D25760AB}" dt="2023-12-26T09:13:56.390" v="1609" actId="478"/>
          <ac:picMkLst>
            <pc:docMk/>
            <pc:sldMk cId="3828608290" sldId="306"/>
            <ac:picMk id="29" creationId="{3A1AE271-8EA0-4D04-B609-8941EB9BD622}"/>
          </ac:picMkLst>
        </pc:picChg>
        <pc:picChg chg="del">
          <ac:chgData name="Patricia Avilés Rodríguez" userId="16b881fe-d346-4cc0-a60b-e8eb8fc6bf71" providerId="ADAL" clId="{22D71244-7236-4BC3-9B50-22E6D25760AB}" dt="2023-12-26T09:13:55.956" v="1608" actId="478"/>
          <ac:picMkLst>
            <pc:docMk/>
            <pc:sldMk cId="3828608290" sldId="306"/>
            <ac:picMk id="31" creationId="{A5AC2552-B34A-35E6-611E-F68326F1184C}"/>
          </ac:picMkLst>
        </pc:picChg>
      </pc:sldChg>
      <pc:sldChg chg="addSp delSp modSp add mod">
        <pc:chgData name="Patricia Avilés Rodríguez" userId="16b881fe-d346-4cc0-a60b-e8eb8fc6bf71" providerId="ADAL" clId="{22D71244-7236-4BC3-9B50-22E6D25760AB}" dt="2023-12-27T10:52:17.640" v="3490"/>
        <pc:sldMkLst>
          <pc:docMk/>
          <pc:sldMk cId="1080226654" sldId="307"/>
        </pc:sldMkLst>
        <pc:spChg chg="add mod">
          <ac:chgData name="Patricia Avilés Rodríguez" userId="16b881fe-d346-4cc0-a60b-e8eb8fc6bf71" providerId="ADAL" clId="{22D71244-7236-4BC3-9B50-22E6D25760AB}" dt="2023-12-26T09:35:20.872" v="2547" actId="1076"/>
          <ac:spMkLst>
            <pc:docMk/>
            <pc:sldMk cId="1080226654" sldId="307"/>
            <ac:spMk id="6" creationId="{7A008553-A4A0-E5DA-6DA7-E5ACC35F7E38}"/>
          </ac:spMkLst>
        </pc:spChg>
        <pc:spChg chg="del">
          <ac:chgData name="Patricia Avilés Rodríguez" userId="16b881fe-d346-4cc0-a60b-e8eb8fc6bf71" providerId="ADAL" clId="{22D71244-7236-4BC3-9B50-22E6D25760AB}" dt="2023-12-26T09:29:38.871" v="2229" actId="478"/>
          <ac:spMkLst>
            <pc:docMk/>
            <pc:sldMk cId="1080226654" sldId="307"/>
            <ac:spMk id="7" creationId="{6C1DD401-C2FD-FBA5-771F-AE2CE18B535F}"/>
          </ac:spMkLst>
        </pc:spChg>
        <pc:spChg chg="del">
          <ac:chgData name="Patricia Avilés Rodríguez" userId="16b881fe-d346-4cc0-a60b-e8eb8fc6bf71" providerId="ADAL" clId="{22D71244-7236-4BC3-9B50-22E6D25760AB}" dt="2023-12-26T09:29:37.807" v="2228" actId="478"/>
          <ac:spMkLst>
            <pc:docMk/>
            <pc:sldMk cId="1080226654" sldId="307"/>
            <ac:spMk id="8" creationId="{5A0D70A7-BC49-FBDE-D3C3-8939CBEB75E6}"/>
          </ac:spMkLst>
        </pc:spChg>
        <pc:graphicFrameChg chg="add mod modGraphic">
          <ac:chgData name="Patricia Avilés Rodríguez" userId="16b881fe-d346-4cc0-a60b-e8eb8fc6bf71" providerId="ADAL" clId="{22D71244-7236-4BC3-9B50-22E6D25760AB}" dt="2023-12-26T09:35:10.154" v="2537" actId="1076"/>
          <ac:graphicFrameMkLst>
            <pc:docMk/>
            <pc:sldMk cId="1080226654" sldId="307"/>
            <ac:graphicFrameMk id="2" creationId="{3D8C3FAA-35AF-20D7-476B-EFA067371F31}"/>
          </ac:graphicFrameMkLst>
        </pc:graphicFrameChg>
        <pc:picChg chg="add mod">
          <ac:chgData name="Patricia Avilés Rodríguez" userId="16b881fe-d346-4cc0-a60b-e8eb8fc6bf71" providerId="ADAL" clId="{22D71244-7236-4BC3-9B50-22E6D25760AB}" dt="2023-12-27T10:52:17.640" v="3490"/>
          <ac:picMkLst>
            <pc:docMk/>
            <pc:sldMk cId="1080226654" sldId="307"/>
            <ac:picMk id="4" creationId="{987DD377-FF22-F2D4-8D61-B7D1CE3FFA51}"/>
          </ac:picMkLst>
        </pc:picChg>
        <pc:picChg chg="del">
          <ac:chgData name="Patricia Avilés Rodríguez" userId="16b881fe-d346-4cc0-a60b-e8eb8fc6bf71" providerId="ADAL" clId="{22D71244-7236-4BC3-9B50-22E6D25760AB}" dt="2023-12-26T09:29:39.641" v="2230" actId="478"/>
          <ac:picMkLst>
            <pc:docMk/>
            <pc:sldMk cId="1080226654" sldId="307"/>
            <ac:picMk id="4" creationId="{C7CB9AF3-FA51-E59C-E1C8-43539E408652}"/>
          </ac:picMkLst>
        </pc:picChg>
      </pc:sldChg>
      <pc:sldChg chg="delSp modSp add del mod">
        <pc:chgData name="Patricia Avilés Rodríguez" userId="16b881fe-d346-4cc0-a60b-e8eb8fc6bf71" providerId="ADAL" clId="{22D71244-7236-4BC3-9B50-22E6D25760AB}" dt="2023-12-26T09:15:20.030" v="1651" actId="47"/>
        <pc:sldMkLst>
          <pc:docMk/>
          <pc:sldMk cId="3722065775" sldId="307"/>
        </pc:sldMkLst>
        <pc:picChg chg="del">
          <ac:chgData name="Patricia Avilés Rodríguez" userId="16b881fe-d346-4cc0-a60b-e8eb8fc6bf71" providerId="ADAL" clId="{22D71244-7236-4BC3-9B50-22E6D25760AB}" dt="2023-12-26T09:14:26.591" v="1624" actId="478"/>
          <ac:picMkLst>
            <pc:docMk/>
            <pc:sldMk cId="3722065775" sldId="307"/>
            <ac:picMk id="15" creationId="{60C0C43A-BA33-9AD9-489B-9E19BCD48011}"/>
          </ac:picMkLst>
        </pc:picChg>
        <pc:picChg chg="del">
          <ac:chgData name="Patricia Avilés Rodríguez" userId="16b881fe-d346-4cc0-a60b-e8eb8fc6bf71" providerId="ADAL" clId="{22D71244-7236-4BC3-9B50-22E6D25760AB}" dt="2023-12-26T09:14:25.167" v="1622" actId="478"/>
          <ac:picMkLst>
            <pc:docMk/>
            <pc:sldMk cId="3722065775" sldId="307"/>
            <ac:picMk id="17" creationId="{EEDC5E5E-B81D-7602-3EC9-B2E5E783EC84}"/>
          </ac:picMkLst>
        </pc:picChg>
        <pc:picChg chg="del">
          <ac:chgData name="Patricia Avilés Rodríguez" userId="16b881fe-d346-4cc0-a60b-e8eb8fc6bf71" providerId="ADAL" clId="{22D71244-7236-4BC3-9B50-22E6D25760AB}" dt="2023-12-26T09:14:25.721" v="1623" actId="478"/>
          <ac:picMkLst>
            <pc:docMk/>
            <pc:sldMk cId="3722065775" sldId="307"/>
            <ac:picMk id="19" creationId="{FD778440-C138-EFFA-5C9D-37D330ED775D}"/>
          </ac:picMkLst>
        </pc:picChg>
        <pc:picChg chg="mod">
          <ac:chgData name="Patricia Avilés Rodríguez" userId="16b881fe-d346-4cc0-a60b-e8eb8fc6bf71" providerId="ADAL" clId="{22D71244-7236-4BC3-9B50-22E6D25760AB}" dt="2023-12-26T09:14:31.908" v="1625" actId="1076"/>
          <ac:picMkLst>
            <pc:docMk/>
            <pc:sldMk cId="3722065775" sldId="307"/>
            <ac:picMk id="21" creationId="{BE65FBA9-5079-413F-F970-AEAF4DEFD238}"/>
          </ac:picMkLst>
        </pc:picChg>
        <pc:picChg chg="del">
          <ac:chgData name="Patricia Avilés Rodríguez" userId="16b881fe-d346-4cc0-a60b-e8eb8fc6bf71" providerId="ADAL" clId="{22D71244-7236-4BC3-9B50-22E6D25760AB}" dt="2023-12-26T09:14:19.440" v="1617" actId="478"/>
          <ac:picMkLst>
            <pc:docMk/>
            <pc:sldMk cId="3722065775" sldId="307"/>
            <ac:picMk id="23" creationId="{8E3705FD-AC3F-F57A-E6F6-7DD4BE34DBBB}"/>
          </ac:picMkLst>
        </pc:picChg>
        <pc:picChg chg="del">
          <ac:chgData name="Patricia Avilés Rodríguez" userId="16b881fe-d346-4cc0-a60b-e8eb8fc6bf71" providerId="ADAL" clId="{22D71244-7236-4BC3-9B50-22E6D25760AB}" dt="2023-12-26T09:14:19.955" v="1618" actId="478"/>
          <ac:picMkLst>
            <pc:docMk/>
            <pc:sldMk cId="3722065775" sldId="307"/>
            <ac:picMk id="25" creationId="{99FC8500-F511-AA4F-FF3D-31FEB09C78C3}"/>
          </ac:picMkLst>
        </pc:picChg>
      </pc:sldChg>
      <pc:sldChg chg="addSp delSp modSp add del mod">
        <pc:chgData name="Patricia Avilés Rodríguez" userId="16b881fe-d346-4cc0-a60b-e8eb8fc6bf71" providerId="ADAL" clId="{22D71244-7236-4BC3-9B50-22E6D25760AB}" dt="2023-12-26T09:53:26.684" v="3455" actId="47"/>
        <pc:sldMkLst>
          <pc:docMk/>
          <pc:sldMk cId="3411831730" sldId="308"/>
        </pc:sldMkLst>
        <pc:spChg chg="add del mod">
          <ac:chgData name="Patricia Avilés Rodríguez" userId="16b881fe-d346-4cc0-a60b-e8eb8fc6bf71" providerId="ADAL" clId="{22D71244-7236-4BC3-9B50-22E6D25760AB}" dt="2023-12-26T09:53:15.428" v="3453" actId="478"/>
          <ac:spMkLst>
            <pc:docMk/>
            <pc:sldMk cId="3411831730" sldId="308"/>
            <ac:spMk id="2" creationId="{F9F44FA4-953F-FCB9-6CE1-AB841A1D5F07}"/>
          </ac:spMkLst>
        </pc:spChg>
        <pc:spChg chg="del">
          <ac:chgData name="Patricia Avilés Rodríguez" userId="16b881fe-d346-4cc0-a60b-e8eb8fc6bf71" providerId="ADAL" clId="{22D71244-7236-4BC3-9B50-22E6D25760AB}" dt="2023-12-26T09:37:26.456" v="2565" actId="478"/>
          <ac:spMkLst>
            <pc:docMk/>
            <pc:sldMk cId="3411831730" sldId="308"/>
            <ac:spMk id="18" creationId="{7899D68B-FF5E-0877-0AA3-CB8A483B7E1C}"/>
          </ac:spMkLst>
        </pc:spChg>
        <pc:spChg chg="del">
          <ac:chgData name="Patricia Avilés Rodríguez" userId="16b881fe-d346-4cc0-a60b-e8eb8fc6bf71" providerId="ADAL" clId="{22D71244-7236-4BC3-9B50-22E6D25760AB}" dt="2023-12-26T09:37:26.456" v="2565" actId="478"/>
          <ac:spMkLst>
            <pc:docMk/>
            <pc:sldMk cId="3411831730" sldId="308"/>
            <ac:spMk id="30" creationId="{64ED58FD-8151-084F-DBEC-37EC8A86B254}"/>
          </ac:spMkLst>
        </pc:spChg>
        <pc:spChg chg="del">
          <ac:chgData name="Patricia Avilés Rodríguez" userId="16b881fe-d346-4cc0-a60b-e8eb8fc6bf71" providerId="ADAL" clId="{22D71244-7236-4BC3-9B50-22E6D25760AB}" dt="2023-12-26T09:37:26.456" v="2565" actId="478"/>
          <ac:spMkLst>
            <pc:docMk/>
            <pc:sldMk cId="3411831730" sldId="308"/>
            <ac:spMk id="40" creationId="{0ABB3A84-2A55-73A9-EA2D-85F2BECE1B26}"/>
          </ac:spMkLst>
        </pc:spChg>
        <pc:spChg chg="del">
          <ac:chgData name="Patricia Avilés Rodríguez" userId="16b881fe-d346-4cc0-a60b-e8eb8fc6bf71" providerId="ADAL" clId="{22D71244-7236-4BC3-9B50-22E6D25760AB}" dt="2023-12-26T09:37:28.668" v="2566" actId="478"/>
          <ac:spMkLst>
            <pc:docMk/>
            <pc:sldMk cId="3411831730" sldId="308"/>
            <ac:spMk id="44" creationId="{BE97AB8C-2031-B8B6-B391-91F47AAB35E2}"/>
          </ac:spMkLst>
        </pc:spChg>
        <pc:spChg chg="mod">
          <ac:chgData name="Patricia Avilés Rodríguez" userId="16b881fe-d346-4cc0-a60b-e8eb8fc6bf71" providerId="ADAL" clId="{22D71244-7236-4BC3-9B50-22E6D25760AB}" dt="2023-12-26T09:38:54.353" v="2724" actId="20577"/>
          <ac:spMkLst>
            <pc:docMk/>
            <pc:sldMk cId="3411831730" sldId="308"/>
            <ac:spMk id="45" creationId="{91397232-7791-92F0-3A01-F11126282303}"/>
          </ac:spMkLst>
        </pc:spChg>
        <pc:spChg chg="del">
          <ac:chgData name="Patricia Avilés Rodríguez" userId="16b881fe-d346-4cc0-a60b-e8eb8fc6bf71" providerId="ADAL" clId="{22D71244-7236-4BC3-9B50-22E6D25760AB}" dt="2023-12-26T09:37:26.456" v="2565" actId="478"/>
          <ac:spMkLst>
            <pc:docMk/>
            <pc:sldMk cId="3411831730" sldId="308"/>
            <ac:spMk id="51" creationId="{6B74BFBB-171B-2336-31E3-2729F3A7F953}"/>
          </ac:spMkLst>
        </pc:spChg>
        <pc:spChg chg="del">
          <ac:chgData name="Patricia Avilés Rodríguez" userId="16b881fe-d346-4cc0-a60b-e8eb8fc6bf71" providerId="ADAL" clId="{22D71244-7236-4BC3-9B50-22E6D25760AB}" dt="2023-12-26T09:37:26.456" v="2565" actId="478"/>
          <ac:spMkLst>
            <pc:docMk/>
            <pc:sldMk cId="3411831730" sldId="308"/>
            <ac:spMk id="55" creationId="{6D0B4688-A02A-5B61-C203-8D9E791252B5}"/>
          </ac:spMkLst>
        </pc:spChg>
        <pc:grpChg chg="del">
          <ac:chgData name="Patricia Avilés Rodríguez" userId="16b881fe-d346-4cc0-a60b-e8eb8fc6bf71" providerId="ADAL" clId="{22D71244-7236-4BC3-9B50-22E6D25760AB}" dt="2023-12-26T09:37:26.456" v="2565" actId="478"/>
          <ac:grpSpMkLst>
            <pc:docMk/>
            <pc:sldMk cId="3411831730" sldId="308"/>
            <ac:grpSpMk id="17" creationId="{261274DD-3635-490A-8E08-D4D663AF0E9E}"/>
          </ac:grpSpMkLst>
        </pc:grpChg>
        <pc:grpChg chg="del">
          <ac:chgData name="Patricia Avilés Rodríguez" userId="16b881fe-d346-4cc0-a60b-e8eb8fc6bf71" providerId="ADAL" clId="{22D71244-7236-4BC3-9B50-22E6D25760AB}" dt="2023-12-26T09:37:26.456" v="2565" actId="478"/>
          <ac:grpSpMkLst>
            <pc:docMk/>
            <pc:sldMk cId="3411831730" sldId="308"/>
            <ac:grpSpMk id="27" creationId="{72C821F9-200D-E33A-6D0C-BA79148E37DA}"/>
          </ac:grpSpMkLst>
        </pc:grpChg>
        <pc:grpChg chg="del">
          <ac:chgData name="Patricia Avilés Rodríguez" userId="16b881fe-d346-4cc0-a60b-e8eb8fc6bf71" providerId="ADAL" clId="{22D71244-7236-4BC3-9B50-22E6D25760AB}" dt="2023-12-26T09:37:26.456" v="2565" actId="478"/>
          <ac:grpSpMkLst>
            <pc:docMk/>
            <pc:sldMk cId="3411831730" sldId="308"/>
            <ac:grpSpMk id="31" creationId="{D0518289-FFD9-BC86-D724-61663AD0D08B}"/>
          </ac:grpSpMkLst>
        </pc:grpChg>
        <pc:grpChg chg="del">
          <ac:chgData name="Patricia Avilés Rodríguez" userId="16b881fe-d346-4cc0-a60b-e8eb8fc6bf71" providerId="ADAL" clId="{22D71244-7236-4BC3-9B50-22E6D25760AB}" dt="2023-12-26T09:37:26.456" v="2565" actId="478"/>
          <ac:grpSpMkLst>
            <pc:docMk/>
            <pc:sldMk cId="3411831730" sldId="308"/>
            <ac:grpSpMk id="41" creationId="{53FCBD8B-8BF6-BFB1-5739-A51B3D36E372}"/>
          </ac:grpSpMkLst>
        </pc:grpChg>
        <pc:grpChg chg="del">
          <ac:chgData name="Patricia Avilés Rodríguez" userId="16b881fe-d346-4cc0-a60b-e8eb8fc6bf71" providerId="ADAL" clId="{22D71244-7236-4BC3-9B50-22E6D25760AB}" dt="2023-12-26T09:37:26.456" v="2565" actId="478"/>
          <ac:grpSpMkLst>
            <pc:docMk/>
            <pc:sldMk cId="3411831730" sldId="308"/>
            <ac:grpSpMk id="48" creationId="{5D6C5CE5-152F-A00E-B232-C9BF609E19E1}"/>
          </ac:grpSpMkLst>
        </pc:grpChg>
        <pc:grpChg chg="del">
          <ac:chgData name="Patricia Avilés Rodríguez" userId="16b881fe-d346-4cc0-a60b-e8eb8fc6bf71" providerId="ADAL" clId="{22D71244-7236-4BC3-9B50-22E6D25760AB}" dt="2023-12-26T09:37:26.456" v="2565" actId="478"/>
          <ac:grpSpMkLst>
            <pc:docMk/>
            <pc:sldMk cId="3411831730" sldId="308"/>
            <ac:grpSpMk id="52" creationId="{814B90E8-C3C1-F7E8-D487-D791FF4A9474}"/>
          </ac:grpSpMkLst>
        </pc:grpChg>
        <pc:graphicFrameChg chg="add del mod modGraphic">
          <ac:chgData name="Patricia Avilés Rodríguez" userId="16b881fe-d346-4cc0-a60b-e8eb8fc6bf71" providerId="ADAL" clId="{22D71244-7236-4BC3-9B50-22E6D25760AB}" dt="2023-12-26T09:42:01.495" v="2912" actId="478"/>
          <ac:graphicFrameMkLst>
            <pc:docMk/>
            <pc:sldMk cId="3411831730" sldId="308"/>
            <ac:graphicFrameMk id="3" creationId="{5080AB18-5C77-5009-07EF-23A4B54EF0B3}"/>
          </ac:graphicFrameMkLst>
        </pc:graphicFrameChg>
        <pc:graphicFrameChg chg="add mod modGraphic">
          <ac:chgData name="Patricia Avilés Rodríguez" userId="16b881fe-d346-4cc0-a60b-e8eb8fc6bf71" providerId="ADAL" clId="{22D71244-7236-4BC3-9B50-22E6D25760AB}" dt="2023-12-26T09:53:22.146" v="3454" actId="1076"/>
          <ac:graphicFrameMkLst>
            <pc:docMk/>
            <pc:sldMk cId="3411831730" sldId="308"/>
            <ac:graphicFrameMk id="4" creationId="{D47A4C98-2143-62C0-60E7-3AFEFD795CA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BAE32-79EC-4622-B8F3-5C16F7BF170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8F3B17-AD8A-488B-965D-D16B421DC293}">
      <dgm:prSet/>
      <dgm:spPr/>
      <dgm:t>
        <a:bodyPr/>
        <a:lstStyle/>
        <a:p>
          <a:r>
            <a:rPr lang="es-ES" b="1" dirty="0" err="1"/>
            <a:t>Unequal</a:t>
          </a:r>
          <a:r>
            <a:rPr lang="es-ES" b="1" dirty="0"/>
            <a:t> </a:t>
          </a:r>
          <a:r>
            <a:rPr lang="es-ES" b="1" dirty="0" err="1"/>
            <a:t>distribution</a:t>
          </a:r>
          <a:r>
            <a:rPr lang="es-ES" b="1" dirty="0"/>
            <a:t> </a:t>
          </a:r>
          <a:r>
            <a:rPr lang="es-ES" b="1" dirty="0" err="1"/>
            <a:t>of</a:t>
          </a:r>
          <a:r>
            <a:rPr lang="es-ES" b="1" dirty="0"/>
            <a:t> </a:t>
          </a:r>
          <a:r>
            <a:rPr lang="es-ES" b="1" dirty="0" err="1"/>
            <a:t>resources</a:t>
          </a:r>
          <a:r>
            <a:rPr lang="es-ES" b="1" dirty="0"/>
            <a:t> &amp; </a:t>
          </a:r>
          <a:r>
            <a:rPr lang="es-ES" b="1" dirty="0" err="1"/>
            <a:t>power</a:t>
          </a:r>
          <a:r>
            <a:rPr lang="es-ES" b="1" dirty="0"/>
            <a:t> </a:t>
          </a:r>
          <a:r>
            <a:rPr lang="es-ES" b="1" dirty="0" err="1"/>
            <a:t>dynamics</a:t>
          </a:r>
          <a:endParaRPr lang="es-ES" b="1" dirty="0"/>
        </a:p>
      </dgm:t>
    </dgm:pt>
    <dgm:pt modelId="{EA975CBC-7C6D-4E05-ACAC-C60A5434D40E}" type="parTrans" cxnId="{BC978AA3-F1CF-4DA3-AE83-4A3F51C0DD6A}">
      <dgm:prSet/>
      <dgm:spPr/>
      <dgm:t>
        <a:bodyPr/>
        <a:lstStyle/>
        <a:p>
          <a:endParaRPr lang="es-ES"/>
        </a:p>
      </dgm:t>
    </dgm:pt>
    <dgm:pt modelId="{7D5A0B0A-E246-4B14-B3D6-DE7A3D503E18}" type="sibTrans" cxnId="{BC978AA3-F1CF-4DA3-AE83-4A3F51C0DD6A}">
      <dgm:prSet/>
      <dgm:spPr/>
      <dgm:t>
        <a:bodyPr/>
        <a:lstStyle/>
        <a:p>
          <a:endParaRPr lang="es-ES"/>
        </a:p>
      </dgm:t>
    </dgm:pt>
    <dgm:pt modelId="{5F295EDA-81EB-4C05-8C33-5CEA08C4D462}">
      <dgm:prSet phldrT="[Texto]"/>
      <dgm:spPr/>
      <dgm:t>
        <a:bodyPr/>
        <a:lstStyle/>
        <a:p>
          <a:r>
            <a:rPr lang="es-ES" b="1" dirty="0"/>
            <a:t>Poor </a:t>
          </a:r>
          <a:r>
            <a:rPr lang="es-ES" b="1" dirty="0" err="1"/>
            <a:t>aligment</a:t>
          </a:r>
          <a:r>
            <a:rPr lang="es-ES" b="1" dirty="0"/>
            <a:t> </a:t>
          </a:r>
          <a:r>
            <a:rPr lang="es-ES" b="1" dirty="0" err="1"/>
            <a:t>of</a:t>
          </a:r>
          <a:r>
            <a:rPr lang="es-ES" b="1" dirty="0"/>
            <a:t> </a:t>
          </a:r>
          <a:r>
            <a:rPr lang="es-ES" b="1" dirty="0" err="1"/>
            <a:t>interests</a:t>
          </a:r>
          <a:r>
            <a:rPr lang="es-ES" b="1" dirty="0"/>
            <a:t> &amp; </a:t>
          </a:r>
          <a:r>
            <a:rPr lang="es-ES" b="1" dirty="0" err="1"/>
            <a:t>objectives</a:t>
          </a:r>
          <a:endParaRPr lang="es-ES" b="1" dirty="0"/>
        </a:p>
      </dgm:t>
    </dgm:pt>
    <dgm:pt modelId="{BC384B5E-1421-43B9-BC50-C43E1BCE1D3F}" type="parTrans" cxnId="{C5E31197-0F1C-4955-BB39-170990613302}">
      <dgm:prSet/>
      <dgm:spPr/>
      <dgm:t>
        <a:bodyPr/>
        <a:lstStyle/>
        <a:p>
          <a:endParaRPr lang="es-ES"/>
        </a:p>
      </dgm:t>
    </dgm:pt>
    <dgm:pt modelId="{8900CCBE-506D-479B-953E-99C15110E613}" type="sibTrans" cxnId="{C5E31197-0F1C-4955-BB39-170990613302}">
      <dgm:prSet/>
      <dgm:spPr/>
      <dgm:t>
        <a:bodyPr/>
        <a:lstStyle/>
        <a:p>
          <a:endParaRPr lang="es-ES"/>
        </a:p>
      </dgm:t>
    </dgm:pt>
    <dgm:pt modelId="{26F85ED5-183B-47BE-BB76-6F59B123FA96}">
      <dgm:prSet phldrT="[Texto]"/>
      <dgm:spPr/>
      <dgm:t>
        <a:bodyPr/>
        <a:lstStyle/>
        <a:p>
          <a:r>
            <a:rPr lang="es-ES" b="1" dirty="0" err="1"/>
            <a:t>Bureaucratic</a:t>
          </a:r>
          <a:r>
            <a:rPr lang="es-ES" b="1" dirty="0"/>
            <a:t> &amp; administrative </a:t>
          </a:r>
          <a:r>
            <a:rPr lang="es-ES" b="1" dirty="0" err="1"/>
            <a:t>barriers</a:t>
          </a:r>
          <a:endParaRPr lang="es-ES" b="1" dirty="0"/>
        </a:p>
      </dgm:t>
    </dgm:pt>
    <dgm:pt modelId="{906BECFB-9600-4EE4-94E0-1F303ACD57E3}" type="parTrans" cxnId="{F360EE20-9414-4746-86C7-B4E95ABBDAD7}">
      <dgm:prSet/>
      <dgm:spPr/>
      <dgm:t>
        <a:bodyPr/>
        <a:lstStyle/>
        <a:p>
          <a:endParaRPr lang="es-ES"/>
        </a:p>
      </dgm:t>
    </dgm:pt>
    <dgm:pt modelId="{AC25510A-58EF-41D2-BC5D-D8AF18A14BD7}" type="sibTrans" cxnId="{F360EE20-9414-4746-86C7-B4E95ABBDAD7}">
      <dgm:prSet/>
      <dgm:spPr/>
      <dgm:t>
        <a:bodyPr/>
        <a:lstStyle/>
        <a:p>
          <a:endParaRPr lang="es-ES"/>
        </a:p>
      </dgm:t>
    </dgm:pt>
    <dgm:pt modelId="{7D8130A6-9DA0-4165-8D19-C3B671C9D2C6}">
      <dgm:prSet phldrT="[Texto]"/>
      <dgm:spPr/>
      <dgm:t>
        <a:bodyPr/>
        <a:lstStyle/>
        <a:p>
          <a:r>
            <a:rPr lang="es-ES" b="1" dirty="0" err="1"/>
            <a:t>Communication</a:t>
          </a:r>
          <a:r>
            <a:rPr lang="es-ES" b="1" dirty="0"/>
            <a:t> gaps &amp; cultural </a:t>
          </a:r>
          <a:r>
            <a:rPr lang="es-ES" b="1" dirty="0" err="1"/>
            <a:t>differences</a:t>
          </a:r>
          <a:endParaRPr lang="es-ES" b="1" dirty="0"/>
        </a:p>
      </dgm:t>
    </dgm:pt>
    <dgm:pt modelId="{3556B056-1B0E-423B-BD2F-734106D4E7F7}" type="parTrans" cxnId="{6054D880-68B6-41F7-88AC-93DD438E91EF}">
      <dgm:prSet/>
      <dgm:spPr/>
      <dgm:t>
        <a:bodyPr/>
        <a:lstStyle/>
        <a:p>
          <a:endParaRPr lang="es-ES"/>
        </a:p>
      </dgm:t>
    </dgm:pt>
    <dgm:pt modelId="{744290FC-DD38-475E-B81E-1F04C4CAD1AA}" type="sibTrans" cxnId="{6054D880-68B6-41F7-88AC-93DD438E91EF}">
      <dgm:prSet/>
      <dgm:spPr/>
      <dgm:t>
        <a:bodyPr/>
        <a:lstStyle/>
        <a:p>
          <a:endParaRPr lang="es-ES"/>
        </a:p>
      </dgm:t>
    </dgm:pt>
    <dgm:pt modelId="{8DED08A6-834F-4CC0-A4CB-2FC7F768CE6E}" type="pres">
      <dgm:prSet presAssocID="{8E9BAE32-79EC-4622-B8F3-5C16F7BF1703}" presName="compositeShape" presStyleCnt="0">
        <dgm:presLayoutVars>
          <dgm:dir/>
          <dgm:resizeHandles/>
        </dgm:presLayoutVars>
      </dgm:prSet>
      <dgm:spPr/>
    </dgm:pt>
    <dgm:pt modelId="{1B131F9F-DE8E-45D6-BCED-3BD35278E6E6}" type="pres">
      <dgm:prSet presAssocID="{8E9BAE32-79EC-4622-B8F3-5C16F7BF1703}" presName="pyramid" presStyleLbl="node1" presStyleIdx="0" presStyleCnt="1"/>
      <dgm:spPr>
        <a:solidFill>
          <a:srgbClr val="0E2C8E">
            <a:alpha val="60000"/>
          </a:srgbClr>
        </a:solidFill>
      </dgm:spPr>
    </dgm:pt>
    <dgm:pt modelId="{97B3D70D-BE50-4670-A345-66061D100428}" type="pres">
      <dgm:prSet presAssocID="{8E9BAE32-79EC-4622-B8F3-5C16F7BF1703}" presName="theList" presStyleCnt="0"/>
      <dgm:spPr/>
    </dgm:pt>
    <dgm:pt modelId="{FC78A1DE-974F-4F7C-9468-2284F2F1723E}" type="pres">
      <dgm:prSet presAssocID="{5F295EDA-81EB-4C05-8C33-5CEA08C4D462}" presName="aNode" presStyleLbl="fgAcc1" presStyleIdx="0" presStyleCnt="4" custScaleX="145393" custLinFactNeighborX="12851">
        <dgm:presLayoutVars>
          <dgm:bulletEnabled val="1"/>
        </dgm:presLayoutVars>
      </dgm:prSet>
      <dgm:spPr/>
    </dgm:pt>
    <dgm:pt modelId="{37C262B0-D226-4E93-8D15-CA4DD99F3980}" type="pres">
      <dgm:prSet presAssocID="{5F295EDA-81EB-4C05-8C33-5CEA08C4D462}" presName="aSpace" presStyleCnt="0"/>
      <dgm:spPr/>
    </dgm:pt>
    <dgm:pt modelId="{94038755-02A0-43A7-B371-928820EAD5CF}" type="pres">
      <dgm:prSet presAssocID="{26F85ED5-183B-47BE-BB76-6F59B123FA96}" presName="aNode" presStyleLbl="fgAcc1" presStyleIdx="1" presStyleCnt="4" custScaleX="145393" custLinFactNeighborX="12851">
        <dgm:presLayoutVars>
          <dgm:bulletEnabled val="1"/>
        </dgm:presLayoutVars>
      </dgm:prSet>
      <dgm:spPr/>
    </dgm:pt>
    <dgm:pt modelId="{56055488-4011-4F20-A51F-CE2AC154F93D}" type="pres">
      <dgm:prSet presAssocID="{26F85ED5-183B-47BE-BB76-6F59B123FA96}" presName="aSpace" presStyleCnt="0"/>
      <dgm:spPr/>
    </dgm:pt>
    <dgm:pt modelId="{59911A31-8C5D-4675-8342-679880804521}" type="pres">
      <dgm:prSet presAssocID="{7D8130A6-9DA0-4165-8D19-C3B671C9D2C6}" presName="aNode" presStyleLbl="fgAcc1" presStyleIdx="2" presStyleCnt="4" custScaleX="145393" custLinFactNeighborX="12851">
        <dgm:presLayoutVars>
          <dgm:bulletEnabled val="1"/>
        </dgm:presLayoutVars>
      </dgm:prSet>
      <dgm:spPr/>
    </dgm:pt>
    <dgm:pt modelId="{609385D8-6B53-47D4-8C4E-0555CF1E1E19}" type="pres">
      <dgm:prSet presAssocID="{7D8130A6-9DA0-4165-8D19-C3B671C9D2C6}" presName="aSpace" presStyleCnt="0"/>
      <dgm:spPr/>
    </dgm:pt>
    <dgm:pt modelId="{4C888B62-A3FE-4309-B9E2-EF43380A5ACA}" type="pres">
      <dgm:prSet presAssocID="{E38F3B17-AD8A-488B-965D-D16B421DC293}" presName="aNode" presStyleLbl="fgAcc1" presStyleIdx="3" presStyleCnt="4" custScaleX="145393" custLinFactNeighborX="12851">
        <dgm:presLayoutVars>
          <dgm:bulletEnabled val="1"/>
        </dgm:presLayoutVars>
      </dgm:prSet>
      <dgm:spPr/>
    </dgm:pt>
    <dgm:pt modelId="{5CD33BFB-5F48-4079-B958-7E70E92275DE}" type="pres">
      <dgm:prSet presAssocID="{E38F3B17-AD8A-488B-965D-D16B421DC293}" presName="aSpace" presStyleCnt="0"/>
      <dgm:spPr/>
    </dgm:pt>
  </dgm:ptLst>
  <dgm:cxnLst>
    <dgm:cxn modelId="{F360EE20-9414-4746-86C7-B4E95ABBDAD7}" srcId="{8E9BAE32-79EC-4622-B8F3-5C16F7BF1703}" destId="{26F85ED5-183B-47BE-BB76-6F59B123FA96}" srcOrd="1" destOrd="0" parTransId="{906BECFB-9600-4EE4-94E0-1F303ACD57E3}" sibTransId="{AC25510A-58EF-41D2-BC5D-D8AF18A14BD7}"/>
    <dgm:cxn modelId="{4FD9B35B-8D29-403D-9D62-4160B8D73E38}" type="presOf" srcId="{8E9BAE32-79EC-4622-B8F3-5C16F7BF1703}" destId="{8DED08A6-834F-4CC0-A4CB-2FC7F768CE6E}" srcOrd="0" destOrd="0" presId="urn:microsoft.com/office/officeart/2005/8/layout/pyramid2"/>
    <dgm:cxn modelId="{6A473F60-4E9E-41D7-BEC4-D2BE17E5B3F1}" type="presOf" srcId="{7D8130A6-9DA0-4165-8D19-C3B671C9D2C6}" destId="{59911A31-8C5D-4675-8342-679880804521}" srcOrd="0" destOrd="0" presId="urn:microsoft.com/office/officeart/2005/8/layout/pyramid2"/>
    <dgm:cxn modelId="{446E9E51-55FA-4B35-B739-FC5C9DF574CB}" type="presOf" srcId="{5F295EDA-81EB-4C05-8C33-5CEA08C4D462}" destId="{FC78A1DE-974F-4F7C-9468-2284F2F1723E}" srcOrd="0" destOrd="0" presId="urn:microsoft.com/office/officeart/2005/8/layout/pyramid2"/>
    <dgm:cxn modelId="{1E71D476-6B7E-4CB4-9F23-8A6FEE546151}" type="presOf" srcId="{E38F3B17-AD8A-488B-965D-D16B421DC293}" destId="{4C888B62-A3FE-4309-B9E2-EF43380A5ACA}" srcOrd="0" destOrd="0" presId="urn:microsoft.com/office/officeart/2005/8/layout/pyramid2"/>
    <dgm:cxn modelId="{6054D880-68B6-41F7-88AC-93DD438E91EF}" srcId="{8E9BAE32-79EC-4622-B8F3-5C16F7BF1703}" destId="{7D8130A6-9DA0-4165-8D19-C3B671C9D2C6}" srcOrd="2" destOrd="0" parTransId="{3556B056-1B0E-423B-BD2F-734106D4E7F7}" sibTransId="{744290FC-DD38-475E-B81E-1F04C4CAD1AA}"/>
    <dgm:cxn modelId="{C5E31197-0F1C-4955-BB39-170990613302}" srcId="{8E9BAE32-79EC-4622-B8F3-5C16F7BF1703}" destId="{5F295EDA-81EB-4C05-8C33-5CEA08C4D462}" srcOrd="0" destOrd="0" parTransId="{BC384B5E-1421-43B9-BC50-C43E1BCE1D3F}" sibTransId="{8900CCBE-506D-479B-953E-99C15110E613}"/>
    <dgm:cxn modelId="{BC978AA3-F1CF-4DA3-AE83-4A3F51C0DD6A}" srcId="{8E9BAE32-79EC-4622-B8F3-5C16F7BF1703}" destId="{E38F3B17-AD8A-488B-965D-D16B421DC293}" srcOrd="3" destOrd="0" parTransId="{EA975CBC-7C6D-4E05-ACAC-C60A5434D40E}" sibTransId="{7D5A0B0A-E246-4B14-B3D6-DE7A3D503E18}"/>
    <dgm:cxn modelId="{D780EDDF-A4DB-40CC-B074-4C3196A95D5A}" type="presOf" srcId="{26F85ED5-183B-47BE-BB76-6F59B123FA96}" destId="{94038755-02A0-43A7-B371-928820EAD5CF}" srcOrd="0" destOrd="0" presId="urn:microsoft.com/office/officeart/2005/8/layout/pyramid2"/>
    <dgm:cxn modelId="{2777DE3B-98CA-4C4D-BBCF-E0284DB0032D}" type="presParOf" srcId="{8DED08A6-834F-4CC0-A4CB-2FC7F768CE6E}" destId="{1B131F9F-DE8E-45D6-BCED-3BD35278E6E6}" srcOrd="0" destOrd="0" presId="urn:microsoft.com/office/officeart/2005/8/layout/pyramid2"/>
    <dgm:cxn modelId="{89561E0F-60A3-46E7-8BE8-E1A8DA1F87B0}" type="presParOf" srcId="{8DED08A6-834F-4CC0-A4CB-2FC7F768CE6E}" destId="{97B3D70D-BE50-4670-A345-66061D100428}" srcOrd="1" destOrd="0" presId="urn:microsoft.com/office/officeart/2005/8/layout/pyramid2"/>
    <dgm:cxn modelId="{7CB841BE-0733-47BB-8545-4CAFDDFADE57}" type="presParOf" srcId="{97B3D70D-BE50-4670-A345-66061D100428}" destId="{FC78A1DE-974F-4F7C-9468-2284F2F1723E}" srcOrd="0" destOrd="0" presId="urn:microsoft.com/office/officeart/2005/8/layout/pyramid2"/>
    <dgm:cxn modelId="{70BCED2A-9FA0-435B-92E0-724255A3C1E7}" type="presParOf" srcId="{97B3D70D-BE50-4670-A345-66061D100428}" destId="{37C262B0-D226-4E93-8D15-CA4DD99F3980}" srcOrd="1" destOrd="0" presId="urn:microsoft.com/office/officeart/2005/8/layout/pyramid2"/>
    <dgm:cxn modelId="{A13EAFB3-EF9D-4230-9226-EE8016615327}" type="presParOf" srcId="{97B3D70D-BE50-4670-A345-66061D100428}" destId="{94038755-02A0-43A7-B371-928820EAD5CF}" srcOrd="2" destOrd="0" presId="urn:microsoft.com/office/officeart/2005/8/layout/pyramid2"/>
    <dgm:cxn modelId="{AABA2739-4E65-41BE-B4E2-EB57918202AE}" type="presParOf" srcId="{97B3D70D-BE50-4670-A345-66061D100428}" destId="{56055488-4011-4F20-A51F-CE2AC154F93D}" srcOrd="3" destOrd="0" presId="urn:microsoft.com/office/officeart/2005/8/layout/pyramid2"/>
    <dgm:cxn modelId="{05E19E07-EA8C-442A-8825-23647009424C}" type="presParOf" srcId="{97B3D70D-BE50-4670-A345-66061D100428}" destId="{59911A31-8C5D-4675-8342-679880804521}" srcOrd="4" destOrd="0" presId="urn:microsoft.com/office/officeart/2005/8/layout/pyramid2"/>
    <dgm:cxn modelId="{D5F778B5-32CA-4DDD-AC10-FAD899F0F7DA}" type="presParOf" srcId="{97B3D70D-BE50-4670-A345-66061D100428}" destId="{609385D8-6B53-47D4-8C4E-0555CF1E1E19}" srcOrd="5" destOrd="0" presId="urn:microsoft.com/office/officeart/2005/8/layout/pyramid2"/>
    <dgm:cxn modelId="{7BB72033-EF2F-4FD3-BE93-9F2F0DEE1745}" type="presParOf" srcId="{97B3D70D-BE50-4670-A345-66061D100428}" destId="{4C888B62-A3FE-4309-B9E2-EF43380A5ACA}" srcOrd="6" destOrd="0" presId="urn:microsoft.com/office/officeart/2005/8/layout/pyramid2"/>
    <dgm:cxn modelId="{D1820249-7027-4820-AFAA-5E461AC5D623}" type="presParOf" srcId="{97B3D70D-BE50-4670-A345-66061D100428}" destId="{5CD33BFB-5F48-4079-B958-7E70E92275D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46B0C-B6DE-48FC-90EA-77CE580E78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DDF986-04E5-41F8-8898-FF16D0829634}">
      <dgm:prSet phldrT="[Texto]" custT="1"/>
      <dgm:spPr>
        <a:solidFill>
          <a:srgbClr val="0E2C8E"/>
        </a:solidFill>
        <a:ln>
          <a:noFill/>
        </a:ln>
      </dgm:spPr>
      <dgm:t>
        <a:bodyPr/>
        <a:lstStyle/>
        <a:p>
          <a:r>
            <a:rPr lang="es-ES" sz="4400" dirty="0" err="1"/>
            <a:t>Students</a:t>
          </a:r>
          <a:endParaRPr lang="es-ES" sz="4400" dirty="0"/>
        </a:p>
      </dgm:t>
    </dgm:pt>
    <dgm:pt modelId="{A3AD7582-4907-4EFF-A26A-6CEE50855DE3}" type="parTrans" cxnId="{F87575AA-4E1E-4AD1-A07E-27E0606A6853}">
      <dgm:prSet/>
      <dgm:spPr/>
      <dgm:t>
        <a:bodyPr/>
        <a:lstStyle/>
        <a:p>
          <a:endParaRPr lang="es-ES"/>
        </a:p>
      </dgm:t>
    </dgm:pt>
    <dgm:pt modelId="{FF0EB569-625D-49A7-AD60-7DC41B95B7B1}" type="sibTrans" cxnId="{F87575AA-4E1E-4AD1-A07E-27E0606A6853}">
      <dgm:prSet/>
      <dgm:spPr/>
      <dgm:t>
        <a:bodyPr/>
        <a:lstStyle/>
        <a:p>
          <a:endParaRPr lang="es-ES"/>
        </a:p>
      </dgm:t>
    </dgm:pt>
    <dgm:pt modelId="{2D14F30F-F3A5-442C-8F99-0ED15FBF286C}">
      <dgm:prSet phldrT="[Texto]" custT="1"/>
      <dgm:spPr/>
      <dgm:t>
        <a:bodyPr anchor="ctr"/>
        <a:lstStyle/>
        <a:p>
          <a:pPr>
            <a:spcBef>
              <a:spcPts val="1200"/>
            </a:spcBef>
            <a:spcAft>
              <a:spcPts val="2400"/>
            </a:spcAft>
          </a:pPr>
          <a:r>
            <a:rPr lang="es-ES" sz="2800" b="1" dirty="0" err="1">
              <a:latin typeface="Montserrat SemiBold" panose="00000700000000000000" pitchFamily="2" charset="0"/>
            </a:rPr>
            <a:t>Skill</a:t>
          </a:r>
          <a:r>
            <a:rPr lang="es-ES" sz="2800" b="1" dirty="0">
              <a:latin typeface="Montserrat SemiBold" panose="00000700000000000000" pitchFamily="2" charset="0"/>
            </a:rPr>
            <a:t> </a:t>
          </a:r>
          <a:r>
            <a:rPr lang="es-ES" sz="2800" b="1" dirty="0" err="1">
              <a:latin typeface="Montserrat SemiBold" panose="00000700000000000000" pitchFamily="2" charset="0"/>
            </a:rPr>
            <a:t>development</a:t>
          </a:r>
          <a:endParaRPr lang="es-ES" sz="2800" b="1" dirty="0">
            <a:latin typeface="Montserrat SemiBold" panose="00000700000000000000" pitchFamily="2" charset="0"/>
          </a:endParaRPr>
        </a:p>
      </dgm:t>
    </dgm:pt>
    <dgm:pt modelId="{D9E528DD-642B-4C98-8C9D-BEBE7B83A2FD}" type="parTrans" cxnId="{499FC09E-9A26-467F-A95E-3A80F63ED3DC}">
      <dgm:prSet/>
      <dgm:spPr/>
      <dgm:t>
        <a:bodyPr/>
        <a:lstStyle/>
        <a:p>
          <a:endParaRPr lang="es-ES"/>
        </a:p>
      </dgm:t>
    </dgm:pt>
    <dgm:pt modelId="{93ABB6BF-39A1-4642-B32F-1F38B980FF88}" type="sibTrans" cxnId="{499FC09E-9A26-467F-A95E-3A80F63ED3DC}">
      <dgm:prSet/>
      <dgm:spPr/>
      <dgm:t>
        <a:bodyPr/>
        <a:lstStyle/>
        <a:p>
          <a:endParaRPr lang="es-ES"/>
        </a:p>
      </dgm:t>
    </dgm:pt>
    <dgm:pt modelId="{16F3A8ED-CB07-47A1-83DD-6A93E2498443}">
      <dgm:prSet phldrT="[Texto]" custT="1"/>
      <dgm:spPr>
        <a:solidFill>
          <a:srgbClr val="0E2C8E"/>
        </a:solidFill>
        <a:ln>
          <a:noFill/>
        </a:ln>
      </dgm:spPr>
      <dgm:t>
        <a:bodyPr/>
        <a:lstStyle/>
        <a:p>
          <a:r>
            <a:rPr lang="es-ES" sz="4400" dirty="0" err="1"/>
            <a:t>Teachers</a:t>
          </a:r>
          <a:endParaRPr lang="es-ES" sz="6500" dirty="0"/>
        </a:p>
      </dgm:t>
    </dgm:pt>
    <dgm:pt modelId="{37133CEB-084A-44D9-94A1-73A76FE688B2}" type="parTrans" cxnId="{EFB7A682-99CC-4B38-9E72-A69C15BC220D}">
      <dgm:prSet/>
      <dgm:spPr/>
      <dgm:t>
        <a:bodyPr/>
        <a:lstStyle/>
        <a:p>
          <a:endParaRPr lang="es-ES"/>
        </a:p>
      </dgm:t>
    </dgm:pt>
    <dgm:pt modelId="{DF99BE35-487D-40F5-862E-7D5C6FC7888C}" type="sibTrans" cxnId="{EFB7A682-99CC-4B38-9E72-A69C15BC220D}">
      <dgm:prSet/>
      <dgm:spPr/>
      <dgm:t>
        <a:bodyPr/>
        <a:lstStyle/>
        <a:p>
          <a:endParaRPr lang="es-ES"/>
        </a:p>
      </dgm:t>
    </dgm:pt>
    <dgm:pt modelId="{2AA69193-BAA0-4A92-AB18-D2216E8D79A0}">
      <dgm:prSet phldrT="[Texto]" custT="1"/>
      <dgm:spPr/>
      <dgm:t>
        <a:bodyPr anchor="ctr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Interdisciplinary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approaches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gm:t>
    </dgm:pt>
    <dgm:pt modelId="{493C1A80-DB9E-435A-9E73-88FDB68167AA}" type="parTrans" cxnId="{744BADE5-691B-4380-B56C-3E61EBC54EDE}">
      <dgm:prSet/>
      <dgm:spPr/>
      <dgm:t>
        <a:bodyPr/>
        <a:lstStyle/>
        <a:p>
          <a:endParaRPr lang="es-ES"/>
        </a:p>
      </dgm:t>
    </dgm:pt>
    <dgm:pt modelId="{D7728587-9B14-413C-8F70-05083C01054A}" type="sibTrans" cxnId="{744BADE5-691B-4380-B56C-3E61EBC54EDE}">
      <dgm:prSet/>
      <dgm:spPr/>
      <dgm:t>
        <a:bodyPr/>
        <a:lstStyle/>
        <a:p>
          <a:endParaRPr lang="es-ES"/>
        </a:p>
      </dgm:t>
    </dgm:pt>
    <dgm:pt modelId="{3DBF40CF-6077-4AB6-BAA8-8B872E566BA0}">
      <dgm:prSet phldrT="[Texto]" custT="1"/>
      <dgm:spPr>
        <a:solidFill>
          <a:srgbClr val="0E2C8E"/>
        </a:solidFill>
        <a:ln>
          <a:noFill/>
        </a:ln>
      </dgm:spPr>
      <dgm:t>
        <a:bodyPr/>
        <a:lstStyle/>
        <a:p>
          <a:r>
            <a:rPr lang="es-ES" sz="4400" dirty="0"/>
            <a:t>CSO </a:t>
          </a:r>
          <a:r>
            <a:rPr lang="es-ES" sz="4400" dirty="0" err="1"/>
            <a:t>Professionals</a:t>
          </a:r>
          <a:endParaRPr lang="es-ES" sz="4400" dirty="0"/>
        </a:p>
      </dgm:t>
    </dgm:pt>
    <dgm:pt modelId="{D67783B6-E241-4A3B-B9FE-366287B88BFC}" type="parTrans" cxnId="{07EB2F75-36FF-4093-A0D5-E7CB490BCBAB}">
      <dgm:prSet/>
      <dgm:spPr/>
      <dgm:t>
        <a:bodyPr/>
        <a:lstStyle/>
        <a:p>
          <a:endParaRPr lang="es-ES"/>
        </a:p>
      </dgm:t>
    </dgm:pt>
    <dgm:pt modelId="{444B9817-02E9-418C-84A7-DAC80DB6F8EE}" type="sibTrans" cxnId="{07EB2F75-36FF-4093-A0D5-E7CB490BCBAB}">
      <dgm:prSet/>
      <dgm:spPr/>
      <dgm:t>
        <a:bodyPr/>
        <a:lstStyle/>
        <a:p>
          <a:endParaRPr lang="es-ES"/>
        </a:p>
      </dgm:t>
    </dgm:pt>
    <dgm:pt modelId="{B8A3CE17-70D3-474F-990B-80CF3BEFE6FC}">
      <dgm:prSet phldrT="[Texto]" custT="1"/>
      <dgm:spPr/>
      <dgm:t>
        <a:bodyPr anchor="ctr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Capacity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building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gm:t>
    </dgm:pt>
    <dgm:pt modelId="{A1011B1E-1C1A-4918-B71D-CCCFEF781A6E}" type="parTrans" cxnId="{F5E322CB-DEAE-4C47-AFF1-AA1247C94DA3}">
      <dgm:prSet/>
      <dgm:spPr/>
      <dgm:t>
        <a:bodyPr/>
        <a:lstStyle/>
        <a:p>
          <a:endParaRPr lang="es-ES"/>
        </a:p>
      </dgm:t>
    </dgm:pt>
    <dgm:pt modelId="{85530758-16F6-47A5-A4CB-622FCEF8196F}" type="sibTrans" cxnId="{F5E322CB-DEAE-4C47-AFF1-AA1247C94DA3}">
      <dgm:prSet/>
      <dgm:spPr/>
      <dgm:t>
        <a:bodyPr/>
        <a:lstStyle/>
        <a:p>
          <a:endParaRPr lang="es-ES"/>
        </a:p>
      </dgm:t>
    </dgm:pt>
    <dgm:pt modelId="{5020F47F-C749-43FB-9494-C909EB34321E}">
      <dgm:prSet phldrT="[Texto]" custT="1"/>
      <dgm:spPr/>
      <dgm:t>
        <a:bodyPr anchor="ctr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Collaboration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with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CSO</a:t>
          </a:r>
        </a:p>
      </dgm:t>
    </dgm:pt>
    <dgm:pt modelId="{D1528F1B-F8C3-4E96-AEED-234F3C950011}" type="parTrans" cxnId="{93CA2C4B-CE5C-4DE0-9FCB-423979CEC8BB}">
      <dgm:prSet/>
      <dgm:spPr/>
      <dgm:t>
        <a:bodyPr/>
        <a:lstStyle/>
        <a:p>
          <a:endParaRPr lang="es-ES"/>
        </a:p>
      </dgm:t>
    </dgm:pt>
    <dgm:pt modelId="{04EF3FE8-D2FC-49D0-94B3-ECCCAD50E05E}" type="sibTrans" cxnId="{93CA2C4B-CE5C-4DE0-9FCB-423979CEC8BB}">
      <dgm:prSet/>
      <dgm:spPr/>
      <dgm:t>
        <a:bodyPr/>
        <a:lstStyle/>
        <a:p>
          <a:endParaRPr lang="es-ES"/>
        </a:p>
      </dgm:t>
    </dgm:pt>
    <dgm:pt modelId="{7EA2C0FE-6CBF-4086-A11E-BBB37116DF32}">
      <dgm:prSet phldrT="[Texto]" custT="1"/>
      <dgm:spPr/>
      <dgm:t>
        <a:bodyPr anchor="ctr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Research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opportunities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gm:t>
    </dgm:pt>
    <dgm:pt modelId="{B8761A0C-2E25-4C31-BBCF-A5A82DEE4989}" type="parTrans" cxnId="{99DDC498-B799-40B4-9451-06CCC4008B21}">
      <dgm:prSet/>
      <dgm:spPr/>
      <dgm:t>
        <a:bodyPr/>
        <a:lstStyle/>
        <a:p>
          <a:endParaRPr lang="es-ES"/>
        </a:p>
      </dgm:t>
    </dgm:pt>
    <dgm:pt modelId="{5382FEE9-632E-425E-851A-4B21B21F8F80}" type="sibTrans" cxnId="{99DDC498-B799-40B4-9451-06CCC4008B21}">
      <dgm:prSet/>
      <dgm:spPr/>
      <dgm:t>
        <a:bodyPr/>
        <a:lstStyle/>
        <a:p>
          <a:endParaRPr lang="es-ES"/>
        </a:p>
      </dgm:t>
    </dgm:pt>
    <dgm:pt modelId="{758BA9BE-6D4C-4F68-A595-DCC40C0A846F}">
      <dgm:prSet phldrT="[Texto]" custT="1"/>
      <dgm:spPr/>
      <dgm:t>
        <a:bodyPr anchor="ctr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Access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to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talent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gm:t>
    </dgm:pt>
    <dgm:pt modelId="{A0A8D0A8-76DA-46E8-8FC5-7B99AA56805D}" type="parTrans" cxnId="{18B8FE76-7805-40E7-9F25-419C2D849C25}">
      <dgm:prSet/>
      <dgm:spPr/>
      <dgm:t>
        <a:bodyPr/>
        <a:lstStyle/>
        <a:p>
          <a:endParaRPr lang="es-ES"/>
        </a:p>
      </dgm:t>
    </dgm:pt>
    <dgm:pt modelId="{87D3EFBD-2076-460D-96A4-ECAABE9384AC}" type="sibTrans" cxnId="{18B8FE76-7805-40E7-9F25-419C2D849C25}">
      <dgm:prSet/>
      <dgm:spPr/>
      <dgm:t>
        <a:bodyPr/>
        <a:lstStyle/>
        <a:p>
          <a:endParaRPr lang="es-ES"/>
        </a:p>
      </dgm:t>
    </dgm:pt>
    <dgm:pt modelId="{2AF33487-7BB7-4386-8226-979FF63BFA3D}">
      <dgm:prSet phldrT="[Texto]" custT="1"/>
      <dgm:spPr/>
      <dgm:t>
        <a:bodyPr anchor="ctr"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Improved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impact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measurement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gm:t>
    </dgm:pt>
    <dgm:pt modelId="{E4131CDF-CBA0-4A20-BA9A-2A5CC2C45C4A}" type="parTrans" cxnId="{68EFFACD-B90C-4D0B-BA60-4F62C7A071F9}">
      <dgm:prSet/>
      <dgm:spPr/>
      <dgm:t>
        <a:bodyPr/>
        <a:lstStyle/>
        <a:p>
          <a:endParaRPr lang="es-ES"/>
        </a:p>
      </dgm:t>
    </dgm:pt>
    <dgm:pt modelId="{A8661C33-EC61-42C5-A55E-D298F0ABD5D4}" type="sibTrans" cxnId="{68EFFACD-B90C-4D0B-BA60-4F62C7A071F9}">
      <dgm:prSet/>
      <dgm:spPr/>
      <dgm:t>
        <a:bodyPr/>
        <a:lstStyle/>
        <a:p>
          <a:endParaRPr lang="es-ES"/>
        </a:p>
      </dgm:t>
    </dgm:pt>
    <dgm:pt modelId="{634A4889-E787-4ED5-A9B4-1E7BA18EBDF0}">
      <dgm:prSet phldrT="[Texto]" custT="1"/>
      <dgm:spPr/>
      <dgm:t>
        <a:bodyPr anchor="ctr"/>
        <a:lstStyle/>
        <a:p>
          <a:pPr>
            <a:spcBef>
              <a:spcPts val="1200"/>
            </a:spcBef>
            <a:spcAft>
              <a:spcPts val="2400"/>
            </a:spcAft>
          </a:pPr>
          <a:r>
            <a:rPr lang="es-ES" sz="2800" b="1" dirty="0" err="1">
              <a:latin typeface="Montserrat SemiBold" panose="00000700000000000000" pitchFamily="2" charset="0"/>
            </a:rPr>
            <a:t>Networking</a:t>
          </a:r>
          <a:endParaRPr lang="es-ES" sz="3400" b="1" dirty="0">
            <a:latin typeface="Montserrat SemiBold" panose="00000700000000000000" pitchFamily="2" charset="0"/>
          </a:endParaRPr>
        </a:p>
      </dgm:t>
    </dgm:pt>
    <dgm:pt modelId="{3306BA9C-F1A0-483E-9942-3FEEB72F576A}" type="sibTrans" cxnId="{5E45BBD7-05A0-4689-A7C5-120DDC41E91D}">
      <dgm:prSet/>
      <dgm:spPr/>
      <dgm:t>
        <a:bodyPr/>
        <a:lstStyle/>
        <a:p>
          <a:endParaRPr lang="es-ES"/>
        </a:p>
      </dgm:t>
    </dgm:pt>
    <dgm:pt modelId="{52C6B543-2B04-4374-9459-5F4390DC7AFA}" type="parTrans" cxnId="{5E45BBD7-05A0-4689-A7C5-120DDC41E91D}">
      <dgm:prSet/>
      <dgm:spPr/>
      <dgm:t>
        <a:bodyPr/>
        <a:lstStyle/>
        <a:p>
          <a:endParaRPr lang="es-ES"/>
        </a:p>
      </dgm:t>
    </dgm:pt>
    <dgm:pt modelId="{3A633C9B-BE25-4824-8FDE-6ED3A0493717}">
      <dgm:prSet phldrT="[Texto]" custT="1"/>
      <dgm:spPr/>
      <dgm:t>
        <a:bodyPr anchor="ctr"/>
        <a:lstStyle/>
        <a:p>
          <a:pPr>
            <a:spcBef>
              <a:spcPts val="1200"/>
            </a:spcBef>
            <a:spcAft>
              <a:spcPts val="2400"/>
            </a:spcAft>
          </a:pPr>
          <a:r>
            <a:rPr lang="es-ES" sz="2800" b="1" dirty="0">
              <a:latin typeface="Montserrat SemiBold" panose="00000700000000000000" pitchFamily="2" charset="0"/>
            </a:rPr>
            <a:t>Real-</a:t>
          </a:r>
          <a:r>
            <a:rPr lang="es-ES" sz="2800" b="1" dirty="0" err="1">
              <a:latin typeface="Montserrat SemiBold" panose="00000700000000000000" pitchFamily="2" charset="0"/>
            </a:rPr>
            <a:t>world</a:t>
          </a:r>
          <a:r>
            <a:rPr lang="es-ES" sz="2800" b="1" dirty="0">
              <a:latin typeface="Montserrat SemiBold" panose="00000700000000000000" pitchFamily="2" charset="0"/>
            </a:rPr>
            <a:t> </a:t>
          </a:r>
          <a:r>
            <a:rPr lang="es-ES" sz="2800" b="1" dirty="0" err="1">
              <a:latin typeface="Montserrat SemiBold" panose="00000700000000000000" pitchFamily="2" charset="0"/>
            </a:rPr>
            <a:t>experience</a:t>
          </a:r>
          <a:endParaRPr lang="es-ES" sz="2800" b="1" dirty="0">
            <a:latin typeface="Montserrat SemiBold" panose="00000700000000000000" pitchFamily="2" charset="0"/>
          </a:endParaRPr>
        </a:p>
      </dgm:t>
    </dgm:pt>
    <dgm:pt modelId="{A228B127-7A37-413F-9A6D-03E4D8193C9A}" type="sibTrans" cxnId="{370D8FD1-51BC-4E0C-90F9-3EFF94BF2495}">
      <dgm:prSet/>
      <dgm:spPr/>
      <dgm:t>
        <a:bodyPr/>
        <a:lstStyle/>
        <a:p>
          <a:endParaRPr lang="es-ES"/>
        </a:p>
      </dgm:t>
    </dgm:pt>
    <dgm:pt modelId="{406955EE-F7D8-4924-B569-79C2A0CC33E9}" type="parTrans" cxnId="{370D8FD1-51BC-4E0C-90F9-3EFF94BF2495}">
      <dgm:prSet/>
      <dgm:spPr/>
      <dgm:t>
        <a:bodyPr/>
        <a:lstStyle/>
        <a:p>
          <a:endParaRPr lang="es-ES"/>
        </a:p>
      </dgm:t>
    </dgm:pt>
    <dgm:pt modelId="{DDDE6E07-F217-4683-901D-28FB162B13AF}" type="pres">
      <dgm:prSet presAssocID="{2FB46B0C-B6DE-48FC-90EA-77CE580E78DA}" presName="Name0" presStyleCnt="0">
        <dgm:presLayoutVars>
          <dgm:dir/>
          <dgm:animLvl val="lvl"/>
          <dgm:resizeHandles val="exact"/>
        </dgm:presLayoutVars>
      </dgm:prSet>
      <dgm:spPr/>
    </dgm:pt>
    <dgm:pt modelId="{0E47C6B8-0B53-4126-BECB-3F8C1515DEC7}" type="pres">
      <dgm:prSet presAssocID="{C8DDF986-04E5-41F8-8898-FF16D0829634}" presName="composite" presStyleCnt="0"/>
      <dgm:spPr/>
    </dgm:pt>
    <dgm:pt modelId="{55544985-8A71-4255-A0A3-E3C60E4E4E11}" type="pres">
      <dgm:prSet presAssocID="{C8DDF986-04E5-41F8-8898-FF16D0829634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299CE4D2-64A6-4431-BCF8-C657E409EE6C}" type="pres">
      <dgm:prSet presAssocID="{C8DDF986-04E5-41F8-8898-FF16D0829634}" presName="desTx" presStyleLbl="alignAccFollowNode1" presStyleIdx="0" presStyleCnt="3">
        <dgm:presLayoutVars>
          <dgm:bulletEnabled val="1"/>
        </dgm:presLayoutVars>
      </dgm:prSet>
      <dgm:spPr/>
    </dgm:pt>
    <dgm:pt modelId="{FB247BA5-FBB8-4760-BA76-83A6D15A51F2}" type="pres">
      <dgm:prSet presAssocID="{FF0EB569-625D-49A7-AD60-7DC41B95B7B1}" presName="space" presStyleCnt="0"/>
      <dgm:spPr/>
    </dgm:pt>
    <dgm:pt modelId="{6C13666A-4487-476A-9141-336CE5730E66}" type="pres">
      <dgm:prSet presAssocID="{16F3A8ED-CB07-47A1-83DD-6A93E2498443}" presName="composite" presStyleCnt="0"/>
      <dgm:spPr/>
    </dgm:pt>
    <dgm:pt modelId="{0DACD7FF-595F-4D46-BFBA-7AE119111A45}" type="pres">
      <dgm:prSet presAssocID="{16F3A8ED-CB07-47A1-83DD-6A93E2498443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</dgm:pt>
    <dgm:pt modelId="{228954C9-6188-49CE-9F0F-9FEBAD2D3EFF}" type="pres">
      <dgm:prSet presAssocID="{16F3A8ED-CB07-47A1-83DD-6A93E2498443}" presName="desTx" presStyleLbl="alignAccFollowNode1" presStyleIdx="1" presStyleCnt="3">
        <dgm:presLayoutVars>
          <dgm:bulletEnabled val="1"/>
        </dgm:presLayoutVars>
      </dgm:prSet>
      <dgm:spPr/>
    </dgm:pt>
    <dgm:pt modelId="{E5C0392A-1FC2-481C-BD85-FA66F8C87617}" type="pres">
      <dgm:prSet presAssocID="{DF99BE35-487D-40F5-862E-7D5C6FC7888C}" presName="space" presStyleCnt="0"/>
      <dgm:spPr/>
    </dgm:pt>
    <dgm:pt modelId="{4797E40E-F9D7-4D69-A8A0-A179E1A106C5}" type="pres">
      <dgm:prSet presAssocID="{3DBF40CF-6077-4AB6-BAA8-8B872E566BA0}" presName="composite" presStyleCnt="0"/>
      <dgm:spPr/>
    </dgm:pt>
    <dgm:pt modelId="{ED3F475B-8032-4BEF-A78E-C7063D4EB357}" type="pres">
      <dgm:prSet presAssocID="{3DBF40CF-6077-4AB6-BAA8-8B872E566BA0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</dgm:pt>
    <dgm:pt modelId="{42AC1E42-4DE9-4022-8EBE-063695266029}" type="pres">
      <dgm:prSet presAssocID="{3DBF40CF-6077-4AB6-BAA8-8B872E566B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18C3262-F846-4A52-844D-699DCDBB5CE7}" type="presOf" srcId="{C8DDF986-04E5-41F8-8898-FF16D0829634}" destId="{55544985-8A71-4255-A0A3-E3C60E4E4E11}" srcOrd="0" destOrd="0" presId="urn:microsoft.com/office/officeart/2005/8/layout/hList1"/>
    <dgm:cxn modelId="{93CA2C4B-CE5C-4DE0-9FCB-423979CEC8BB}" srcId="{16F3A8ED-CB07-47A1-83DD-6A93E2498443}" destId="{5020F47F-C749-43FB-9494-C909EB34321E}" srcOrd="1" destOrd="0" parTransId="{D1528F1B-F8C3-4E96-AEED-234F3C950011}" sibTransId="{04EF3FE8-D2FC-49D0-94B3-ECCCAD50E05E}"/>
    <dgm:cxn modelId="{11E7D251-C0A4-4AE9-BD64-7D4E4E2721B7}" type="presOf" srcId="{758BA9BE-6D4C-4F68-A595-DCC40C0A846F}" destId="{42AC1E42-4DE9-4022-8EBE-063695266029}" srcOrd="0" destOrd="1" presId="urn:microsoft.com/office/officeart/2005/8/layout/hList1"/>
    <dgm:cxn modelId="{7214C453-A23C-46AE-A5D7-26A8355DED08}" type="presOf" srcId="{2D14F30F-F3A5-442C-8F99-0ED15FBF286C}" destId="{299CE4D2-64A6-4431-BCF8-C657E409EE6C}" srcOrd="0" destOrd="0" presId="urn:microsoft.com/office/officeart/2005/8/layout/hList1"/>
    <dgm:cxn modelId="{95B51854-4184-4CC0-8C9D-8CD9653F8CCC}" type="presOf" srcId="{3A633C9B-BE25-4824-8FDE-6ED3A0493717}" destId="{299CE4D2-64A6-4431-BCF8-C657E409EE6C}" srcOrd="0" destOrd="1" presId="urn:microsoft.com/office/officeart/2005/8/layout/hList1"/>
    <dgm:cxn modelId="{07EB2F75-36FF-4093-A0D5-E7CB490BCBAB}" srcId="{2FB46B0C-B6DE-48FC-90EA-77CE580E78DA}" destId="{3DBF40CF-6077-4AB6-BAA8-8B872E566BA0}" srcOrd="2" destOrd="0" parTransId="{D67783B6-E241-4A3B-B9FE-366287B88BFC}" sibTransId="{444B9817-02E9-418C-84A7-DAC80DB6F8EE}"/>
    <dgm:cxn modelId="{18B8FE76-7805-40E7-9F25-419C2D849C25}" srcId="{3DBF40CF-6077-4AB6-BAA8-8B872E566BA0}" destId="{758BA9BE-6D4C-4F68-A595-DCC40C0A846F}" srcOrd="1" destOrd="0" parTransId="{A0A8D0A8-76DA-46E8-8FC5-7B99AA56805D}" sibTransId="{87D3EFBD-2076-460D-96A4-ECAABE9384AC}"/>
    <dgm:cxn modelId="{EFB7A682-99CC-4B38-9E72-A69C15BC220D}" srcId="{2FB46B0C-B6DE-48FC-90EA-77CE580E78DA}" destId="{16F3A8ED-CB07-47A1-83DD-6A93E2498443}" srcOrd="1" destOrd="0" parTransId="{37133CEB-084A-44D9-94A1-73A76FE688B2}" sibTransId="{DF99BE35-487D-40F5-862E-7D5C6FC7888C}"/>
    <dgm:cxn modelId="{ACD65485-331F-473A-96C0-03483823DD9E}" type="presOf" srcId="{2AF33487-7BB7-4386-8226-979FF63BFA3D}" destId="{42AC1E42-4DE9-4022-8EBE-063695266029}" srcOrd="0" destOrd="2" presId="urn:microsoft.com/office/officeart/2005/8/layout/hList1"/>
    <dgm:cxn modelId="{C5DEC08E-FB40-4595-AA9F-736CAC37195B}" type="presOf" srcId="{16F3A8ED-CB07-47A1-83DD-6A93E2498443}" destId="{0DACD7FF-595F-4D46-BFBA-7AE119111A45}" srcOrd="0" destOrd="0" presId="urn:microsoft.com/office/officeart/2005/8/layout/hList1"/>
    <dgm:cxn modelId="{99DDC498-B799-40B4-9451-06CCC4008B21}" srcId="{16F3A8ED-CB07-47A1-83DD-6A93E2498443}" destId="{7EA2C0FE-6CBF-4086-A11E-BBB37116DF32}" srcOrd="2" destOrd="0" parTransId="{B8761A0C-2E25-4C31-BBCF-A5A82DEE4989}" sibTransId="{5382FEE9-632E-425E-851A-4B21B21F8F80}"/>
    <dgm:cxn modelId="{499FC09E-9A26-467F-A95E-3A80F63ED3DC}" srcId="{C8DDF986-04E5-41F8-8898-FF16D0829634}" destId="{2D14F30F-F3A5-442C-8F99-0ED15FBF286C}" srcOrd="0" destOrd="0" parTransId="{D9E528DD-642B-4C98-8C9D-BEBE7B83A2FD}" sibTransId="{93ABB6BF-39A1-4642-B32F-1F38B980FF88}"/>
    <dgm:cxn modelId="{397589A9-0F60-4629-AFF9-73A4BC458081}" type="presOf" srcId="{2AA69193-BAA0-4A92-AB18-D2216E8D79A0}" destId="{228954C9-6188-49CE-9F0F-9FEBAD2D3EFF}" srcOrd="0" destOrd="0" presId="urn:microsoft.com/office/officeart/2005/8/layout/hList1"/>
    <dgm:cxn modelId="{F87575AA-4E1E-4AD1-A07E-27E0606A6853}" srcId="{2FB46B0C-B6DE-48FC-90EA-77CE580E78DA}" destId="{C8DDF986-04E5-41F8-8898-FF16D0829634}" srcOrd="0" destOrd="0" parTransId="{A3AD7582-4907-4EFF-A26A-6CEE50855DE3}" sibTransId="{FF0EB569-625D-49A7-AD60-7DC41B95B7B1}"/>
    <dgm:cxn modelId="{3DC44AAB-F0AA-46C2-A193-BAD177FC3CB5}" type="presOf" srcId="{2FB46B0C-B6DE-48FC-90EA-77CE580E78DA}" destId="{DDDE6E07-F217-4683-901D-28FB162B13AF}" srcOrd="0" destOrd="0" presId="urn:microsoft.com/office/officeart/2005/8/layout/hList1"/>
    <dgm:cxn modelId="{F5E322CB-DEAE-4C47-AFF1-AA1247C94DA3}" srcId="{3DBF40CF-6077-4AB6-BAA8-8B872E566BA0}" destId="{B8A3CE17-70D3-474F-990B-80CF3BEFE6FC}" srcOrd="0" destOrd="0" parTransId="{A1011B1E-1C1A-4918-B71D-CCCFEF781A6E}" sibTransId="{85530758-16F6-47A5-A4CB-622FCEF8196F}"/>
    <dgm:cxn modelId="{68EFFACD-B90C-4D0B-BA60-4F62C7A071F9}" srcId="{3DBF40CF-6077-4AB6-BAA8-8B872E566BA0}" destId="{2AF33487-7BB7-4386-8226-979FF63BFA3D}" srcOrd="2" destOrd="0" parTransId="{E4131CDF-CBA0-4A20-BA9A-2A5CC2C45C4A}" sibTransId="{A8661C33-EC61-42C5-A55E-D298F0ABD5D4}"/>
    <dgm:cxn modelId="{370D8FD1-51BC-4E0C-90F9-3EFF94BF2495}" srcId="{C8DDF986-04E5-41F8-8898-FF16D0829634}" destId="{3A633C9B-BE25-4824-8FDE-6ED3A0493717}" srcOrd="1" destOrd="0" parTransId="{406955EE-F7D8-4924-B569-79C2A0CC33E9}" sibTransId="{A228B127-7A37-413F-9A6D-03E4D8193C9A}"/>
    <dgm:cxn modelId="{535B6CD4-20CF-44B1-8819-53E598CB15AF}" type="presOf" srcId="{634A4889-E787-4ED5-A9B4-1E7BA18EBDF0}" destId="{299CE4D2-64A6-4431-BCF8-C657E409EE6C}" srcOrd="0" destOrd="2" presId="urn:microsoft.com/office/officeart/2005/8/layout/hList1"/>
    <dgm:cxn modelId="{5E45BBD7-05A0-4689-A7C5-120DDC41E91D}" srcId="{C8DDF986-04E5-41F8-8898-FF16D0829634}" destId="{634A4889-E787-4ED5-A9B4-1E7BA18EBDF0}" srcOrd="2" destOrd="0" parTransId="{52C6B543-2B04-4374-9459-5F4390DC7AFA}" sibTransId="{3306BA9C-F1A0-483E-9942-3FEEB72F576A}"/>
    <dgm:cxn modelId="{648DA9DD-9144-4F91-936B-FFDB84C0177E}" type="presOf" srcId="{3DBF40CF-6077-4AB6-BAA8-8B872E566BA0}" destId="{ED3F475B-8032-4BEF-A78E-C7063D4EB357}" srcOrd="0" destOrd="0" presId="urn:microsoft.com/office/officeart/2005/8/layout/hList1"/>
    <dgm:cxn modelId="{744BADE5-691B-4380-B56C-3E61EBC54EDE}" srcId="{16F3A8ED-CB07-47A1-83DD-6A93E2498443}" destId="{2AA69193-BAA0-4A92-AB18-D2216E8D79A0}" srcOrd="0" destOrd="0" parTransId="{493C1A80-DB9E-435A-9E73-88FDB68167AA}" sibTransId="{D7728587-9B14-413C-8F70-05083C01054A}"/>
    <dgm:cxn modelId="{995AF4E8-95FF-404F-945A-8B0CA260D5C4}" type="presOf" srcId="{5020F47F-C749-43FB-9494-C909EB34321E}" destId="{228954C9-6188-49CE-9F0F-9FEBAD2D3EFF}" srcOrd="0" destOrd="1" presId="urn:microsoft.com/office/officeart/2005/8/layout/hList1"/>
    <dgm:cxn modelId="{627CEEF6-7EBD-4E6B-ADF8-578AAEA4AEB4}" type="presOf" srcId="{7EA2C0FE-6CBF-4086-A11E-BBB37116DF32}" destId="{228954C9-6188-49CE-9F0F-9FEBAD2D3EFF}" srcOrd="0" destOrd="2" presId="urn:microsoft.com/office/officeart/2005/8/layout/hList1"/>
    <dgm:cxn modelId="{6F38BDF8-CAE5-4655-8609-D7D72140DC6F}" type="presOf" srcId="{B8A3CE17-70D3-474F-990B-80CF3BEFE6FC}" destId="{42AC1E42-4DE9-4022-8EBE-063695266029}" srcOrd="0" destOrd="0" presId="urn:microsoft.com/office/officeart/2005/8/layout/hList1"/>
    <dgm:cxn modelId="{EE4BEB2C-22FF-4531-B290-E1DE321B1940}" type="presParOf" srcId="{DDDE6E07-F217-4683-901D-28FB162B13AF}" destId="{0E47C6B8-0B53-4126-BECB-3F8C1515DEC7}" srcOrd="0" destOrd="0" presId="urn:microsoft.com/office/officeart/2005/8/layout/hList1"/>
    <dgm:cxn modelId="{5860204B-E444-4D13-86DD-A1EF84A2B9F7}" type="presParOf" srcId="{0E47C6B8-0B53-4126-BECB-3F8C1515DEC7}" destId="{55544985-8A71-4255-A0A3-E3C60E4E4E11}" srcOrd="0" destOrd="0" presId="urn:microsoft.com/office/officeart/2005/8/layout/hList1"/>
    <dgm:cxn modelId="{EFF9EAEF-3CC9-4E5E-8DC8-548D0D712304}" type="presParOf" srcId="{0E47C6B8-0B53-4126-BECB-3F8C1515DEC7}" destId="{299CE4D2-64A6-4431-BCF8-C657E409EE6C}" srcOrd="1" destOrd="0" presId="urn:microsoft.com/office/officeart/2005/8/layout/hList1"/>
    <dgm:cxn modelId="{FC72DA1D-5E19-4DD7-B0DF-4C61180CCE90}" type="presParOf" srcId="{DDDE6E07-F217-4683-901D-28FB162B13AF}" destId="{FB247BA5-FBB8-4760-BA76-83A6D15A51F2}" srcOrd="1" destOrd="0" presId="urn:microsoft.com/office/officeart/2005/8/layout/hList1"/>
    <dgm:cxn modelId="{80A103DD-2707-4E71-94BC-09587486E585}" type="presParOf" srcId="{DDDE6E07-F217-4683-901D-28FB162B13AF}" destId="{6C13666A-4487-476A-9141-336CE5730E66}" srcOrd="2" destOrd="0" presId="urn:microsoft.com/office/officeart/2005/8/layout/hList1"/>
    <dgm:cxn modelId="{03FC05D6-6A13-4BE5-840B-68C3BC8271F8}" type="presParOf" srcId="{6C13666A-4487-476A-9141-336CE5730E66}" destId="{0DACD7FF-595F-4D46-BFBA-7AE119111A45}" srcOrd="0" destOrd="0" presId="urn:microsoft.com/office/officeart/2005/8/layout/hList1"/>
    <dgm:cxn modelId="{B04CCF07-C3EF-458B-8230-AB3922C80517}" type="presParOf" srcId="{6C13666A-4487-476A-9141-336CE5730E66}" destId="{228954C9-6188-49CE-9F0F-9FEBAD2D3EFF}" srcOrd="1" destOrd="0" presId="urn:microsoft.com/office/officeart/2005/8/layout/hList1"/>
    <dgm:cxn modelId="{9C670DE5-0F23-48B8-A353-A2E89F90E326}" type="presParOf" srcId="{DDDE6E07-F217-4683-901D-28FB162B13AF}" destId="{E5C0392A-1FC2-481C-BD85-FA66F8C87617}" srcOrd="3" destOrd="0" presId="urn:microsoft.com/office/officeart/2005/8/layout/hList1"/>
    <dgm:cxn modelId="{EA3D6C25-D53E-45F6-9B16-B66DB179C7E4}" type="presParOf" srcId="{DDDE6E07-F217-4683-901D-28FB162B13AF}" destId="{4797E40E-F9D7-4D69-A8A0-A179E1A106C5}" srcOrd="4" destOrd="0" presId="urn:microsoft.com/office/officeart/2005/8/layout/hList1"/>
    <dgm:cxn modelId="{8DDCF03E-7859-41B6-82EC-5C52A9F2F995}" type="presParOf" srcId="{4797E40E-F9D7-4D69-A8A0-A179E1A106C5}" destId="{ED3F475B-8032-4BEF-A78E-C7063D4EB357}" srcOrd="0" destOrd="0" presId="urn:microsoft.com/office/officeart/2005/8/layout/hList1"/>
    <dgm:cxn modelId="{FC87F2DE-7CAC-4DA5-A46A-0C2AB0FF2D18}" type="presParOf" srcId="{4797E40E-F9D7-4D69-A8A0-A179E1A106C5}" destId="{42AC1E42-4DE9-4022-8EBE-0636952660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31F9F-DE8E-45D6-BCED-3BD35278E6E6}">
      <dsp:nvSpPr>
        <dsp:cNvPr id="0" name=""/>
        <dsp:cNvSpPr/>
      </dsp:nvSpPr>
      <dsp:spPr>
        <a:xfrm>
          <a:off x="1398960" y="0"/>
          <a:ext cx="7599926" cy="7599926"/>
        </a:xfrm>
        <a:prstGeom prst="triangle">
          <a:avLst/>
        </a:prstGeom>
        <a:solidFill>
          <a:srgbClr val="0E2C8E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8A1DE-974F-4F7C-9468-2284F2F1723E}">
      <dsp:nvSpPr>
        <dsp:cNvPr id="0" name=""/>
        <dsp:cNvSpPr/>
      </dsp:nvSpPr>
      <dsp:spPr>
        <a:xfrm>
          <a:off x="4712560" y="760734"/>
          <a:ext cx="7182344" cy="1350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kern="1200" dirty="0"/>
            <a:t>Poor </a:t>
          </a:r>
          <a:r>
            <a:rPr lang="es-ES" sz="3400" b="1" kern="1200" dirty="0" err="1"/>
            <a:t>aligment</a:t>
          </a:r>
          <a:r>
            <a:rPr lang="es-ES" sz="3400" b="1" kern="1200" dirty="0"/>
            <a:t> </a:t>
          </a:r>
          <a:r>
            <a:rPr lang="es-ES" sz="3400" b="1" kern="1200" dirty="0" err="1"/>
            <a:t>of</a:t>
          </a:r>
          <a:r>
            <a:rPr lang="es-ES" sz="3400" b="1" kern="1200" dirty="0"/>
            <a:t> </a:t>
          </a:r>
          <a:r>
            <a:rPr lang="es-ES" sz="3400" b="1" kern="1200" dirty="0" err="1"/>
            <a:t>interests</a:t>
          </a:r>
          <a:r>
            <a:rPr lang="es-ES" sz="3400" b="1" kern="1200" dirty="0"/>
            <a:t> &amp; </a:t>
          </a:r>
          <a:r>
            <a:rPr lang="es-ES" sz="3400" b="1" kern="1200" dirty="0" err="1"/>
            <a:t>objectives</a:t>
          </a:r>
          <a:endParaRPr lang="es-ES" sz="3400" b="1" kern="1200" dirty="0"/>
        </a:p>
      </dsp:txBody>
      <dsp:txXfrm>
        <a:off x="4778499" y="826673"/>
        <a:ext cx="7050466" cy="1218890"/>
      </dsp:txXfrm>
    </dsp:sp>
    <dsp:sp modelId="{94038755-02A0-43A7-B371-928820EAD5CF}">
      <dsp:nvSpPr>
        <dsp:cNvPr id="0" name=""/>
        <dsp:cNvSpPr/>
      </dsp:nvSpPr>
      <dsp:spPr>
        <a:xfrm>
          <a:off x="4712560" y="2280348"/>
          <a:ext cx="7182344" cy="1350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kern="1200" dirty="0" err="1"/>
            <a:t>Bureaucratic</a:t>
          </a:r>
          <a:r>
            <a:rPr lang="es-ES" sz="3400" b="1" kern="1200" dirty="0"/>
            <a:t> &amp; administrative </a:t>
          </a:r>
          <a:r>
            <a:rPr lang="es-ES" sz="3400" b="1" kern="1200" dirty="0" err="1"/>
            <a:t>barriers</a:t>
          </a:r>
          <a:endParaRPr lang="es-ES" sz="3400" b="1" kern="1200" dirty="0"/>
        </a:p>
      </dsp:txBody>
      <dsp:txXfrm>
        <a:off x="4778499" y="2346287"/>
        <a:ext cx="7050466" cy="1218890"/>
      </dsp:txXfrm>
    </dsp:sp>
    <dsp:sp modelId="{59911A31-8C5D-4675-8342-679880804521}">
      <dsp:nvSpPr>
        <dsp:cNvPr id="0" name=""/>
        <dsp:cNvSpPr/>
      </dsp:nvSpPr>
      <dsp:spPr>
        <a:xfrm>
          <a:off x="4712560" y="3799963"/>
          <a:ext cx="7182344" cy="1350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kern="1200" dirty="0" err="1"/>
            <a:t>Communication</a:t>
          </a:r>
          <a:r>
            <a:rPr lang="es-ES" sz="3400" b="1" kern="1200" dirty="0"/>
            <a:t> gaps &amp; cultural </a:t>
          </a:r>
          <a:r>
            <a:rPr lang="es-ES" sz="3400" b="1" kern="1200" dirty="0" err="1"/>
            <a:t>differences</a:t>
          </a:r>
          <a:endParaRPr lang="es-ES" sz="3400" b="1" kern="1200" dirty="0"/>
        </a:p>
      </dsp:txBody>
      <dsp:txXfrm>
        <a:off x="4778499" y="3865902"/>
        <a:ext cx="7050466" cy="1218890"/>
      </dsp:txXfrm>
    </dsp:sp>
    <dsp:sp modelId="{4C888B62-A3FE-4309-B9E2-EF43380A5ACA}">
      <dsp:nvSpPr>
        <dsp:cNvPr id="0" name=""/>
        <dsp:cNvSpPr/>
      </dsp:nvSpPr>
      <dsp:spPr>
        <a:xfrm>
          <a:off x="4712560" y="5319577"/>
          <a:ext cx="7182344" cy="13507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kern="1200" dirty="0" err="1"/>
            <a:t>Unequal</a:t>
          </a:r>
          <a:r>
            <a:rPr lang="es-ES" sz="3400" b="1" kern="1200" dirty="0"/>
            <a:t> </a:t>
          </a:r>
          <a:r>
            <a:rPr lang="es-ES" sz="3400" b="1" kern="1200" dirty="0" err="1"/>
            <a:t>distribution</a:t>
          </a:r>
          <a:r>
            <a:rPr lang="es-ES" sz="3400" b="1" kern="1200" dirty="0"/>
            <a:t> </a:t>
          </a:r>
          <a:r>
            <a:rPr lang="es-ES" sz="3400" b="1" kern="1200" dirty="0" err="1"/>
            <a:t>of</a:t>
          </a:r>
          <a:r>
            <a:rPr lang="es-ES" sz="3400" b="1" kern="1200" dirty="0"/>
            <a:t> </a:t>
          </a:r>
          <a:r>
            <a:rPr lang="es-ES" sz="3400" b="1" kern="1200" dirty="0" err="1"/>
            <a:t>resources</a:t>
          </a:r>
          <a:r>
            <a:rPr lang="es-ES" sz="3400" b="1" kern="1200" dirty="0"/>
            <a:t> &amp; </a:t>
          </a:r>
          <a:r>
            <a:rPr lang="es-ES" sz="3400" b="1" kern="1200" dirty="0" err="1"/>
            <a:t>power</a:t>
          </a:r>
          <a:r>
            <a:rPr lang="es-ES" sz="3400" b="1" kern="1200" dirty="0"/>
            <a:t> </a:t>
          </a:r>
          <a:r>
            <a:rPr lang="es-ES" sz="3400" b="1" kern="1200" dirty="0" err="1"/>
            <a:t>dynamics</a:t>
          </a:r>
          <a:endParaRPr lang="es-ES" sz="3400" b="1" kern="1200" dirty="0"/>
        </a:p>
      </dsp:txBody>
      <dsp:txXfrm>
        <a:off x="4778499" y="5385516"/>
        <a:ext cx="7050466" cy="1218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4985-8A71-4255-A0A3-E3C60E4E4E11}">
      <dsp:nvSpPr>
        <dsp:cNvPr id="0" name=""/>
        <dsp:cNvSpPr/>
      </dsp:nvSpPr>
      <dsp:spPr>
        <a:xfrm>
          <a:off x="4475" y="1384863"/>
          <a:ext cx="4363333" cy="1745333"/>
        </a:xfrm>
        <a:prstGeom prst="rect">
          <a:avLst/>
        </a:prstGeom>
        <a:solidFill>
          <a:srgbClr val="0E2C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 err="1"/>
            <a:t>Students</a:t>
          </a:r>
          <a:endParaRPr lang="es-ES" sz="4400" kern="1200" dirty="0"/>
        </a:p>
      </dsp:txBody>
      <dsp:txXfrm>
        <a:off x="4475" y="1384863"/>
        <a:ext cx="4363333" cy="1745333"/>
      </dsp:txXfrm>
    </dsp:sp>
    <dsp:sp modelId="{299CE4D2-64A6-4431-BCF8-C657E409EE6C}">
      <dsp:nvSpPr>
        <dsp:cNvPr id="0" name=""/>
        <dsp:cNvSpPr/>
      </dsp:nvSpPr>
      <dsp:spPr>
        <a:xfrm>
          <a:off x="4475" y="3130197"/>
          <a:ext cx="4363333" cy="33900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latin typeface="Montserrat SemiBold" panose="00000700000000000000" pitchFamily="2" charset="0"/>
            </a:rPr>
            <a:t>Skill</a:t>
          </a:r>
          <a:r>
            <a:rPr lang="es-ES" sz="2800" b="1" kern="1200" dirty="0">
              <a:latin typeface="Montserrat SemiBold" panose="00000700000000000000" pitchFamily="2" charset="0"/>
            </a:rPr>
            <a:t> </a:t>
          </a:r>
          <a:r>
            <a:rPr lang="es-ES" sz="2800" b="1" kern="1200" dirty="0" err="1">
              <a:latin typeface="Montserrat SemiBold" panose="00000700000000000000" pitchFamily="2" charset="0"/>
            </a:rPr>
            <a:t>development</a:t>
          </a:r>
          <a:endParaRPr lang="es-ES" sz="2800" b="1" kern="1200" dirty="0">
            <a:latin typeface="Montserrat SemiBold" panose="000007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>
              <a:latin typeface="Montserrat SemiBold" panose="00000700000000000000" pitchFamily="2" charset="0"/>
            </a:rPr>
            <a:t>Real-</a:t>
          </a:r>
          <a:r>
            <a:rPr lang="es-ES" sz="2800" b="1" kern="1200" dirty="0" err="1">
              <a:latin typeface="Montserrat SemiBold" panose="00000700000000000000" pitchFamily="2" charset="0"/>
            </a:rPr>
            <a:t>world</a:t>
          </a:r>
          <a:r>
            <a:rPr lang="es-ES" sz="2800" b="1" kern="1200" dirty="0">
              <a:latin typeface="Montserrat SemiBold" panose="00000700000000000000" pitchFamily="2" charset="0"/>
            </a:rPr>
            <a:t> </a:t>
          </a:r>
          <a:r>
            <a:rPr lang="es-ES" sz="2800" b="1" kern="1200" dirty="0" err="1">
              <a:latin typeface="Montserrat SemiBold" panose="00000700000000000000" pitchFamily="2" charset="0"/>
            </a:rPr>
            <a:t>experience</a:t>
          </a:r>
          <a:endParaRPr lang="es-ES" sz="2800" b="1" kern="1200" dirty="0">
            <a:latin typeface="Montserrat SemiBold" panose="000007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latin typeface="Montserrat SemiBold" panose="00000700000000000000" pitchFamily="2" charset="0"/>
            </a:rPr>
            <a:t>Networking</a:t>
          </a:r>
          <a:endParaRPr lang="es-ES" sz="3400" b="1" kern="1200" dirty="0">
            <a:latin typeface="Montserrat SemiBold" panose="00000700000000000000" pitchFamily="2" charset="0"/>
          </a:endParaRPr>
        </a:p>
      </dsp:txBody>
      <dsp:txXfrm>
        <a:off x="4475" y="3130197"/>
        <a:ext cx="4363333" cy="3390074"/>
      </dsp:txXfrm>
    </dsp:sp>
    <dsp:sp modelId="{0DACD7FF-595F-4D46-BFBA-7AE119111A45}">
      <dsp:nvSpPr>
        <dsp:cNvPr id="0" name=""/>
        <dsp:cNvSpPr/>
      </dsp:nvSpPr>
      <dsp:spPr>
        <a:xfrm>
          <a:off x="4978674" y="1384863"/>
          <a:ext cx="4363333" cy="1745333"/>
        </a:xfrm>
        <a:prstGeom prst="rect">
          <a:avLst/>
        </a:prstGeom>
        <a:solidFill>
          <a:srgbClr val="0E2C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 err="1"/>
            <a:t>Teachers</a:t>
          </a:r>
          <a:endParaRPr lang="es-ES" sz="6500" kern="1200" dirty="0"/>
        </a:p>
      </dsp:txBody>
      <dsp:txXfrm>
        <a:off x="4978674" y="1384863"/>
        <a:ext cx="4363333" cy="1745333"/>
      </dsp:txXfrm>
    </dsp:sp>
    <dsp:sp modelId="{228954C9-6188-49CE-9F0F-9FEBAD2D3EFF}">
      <dsp:nvSpPr>
        <dsp:cNvPr id="0" name=""/>
        <dsp:cNvSpPr/>
      </dsp:nvSpPr>
      <dsp:spPr>
        <a:xfrm>
          <a:off x="4978674" y="3130197"/>
          <a:ext cx="4363333" cy="33900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Interdisciplinary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approaches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Collaboration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with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CSO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Research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opportunities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sp:txBody>
      <dsp:txXfrm>
        <a:off x="4978674" y="3130197"/>
        <a:ext cx="4363333" cy="3390074"/>
      </dsp:txXfrm>
    </dsp:sp>
    <dsp:sp modelId="{ED3F475B-8032-4BEF-A78E-C7063D4EB357}">
      <dsp:nvSpPr>
        <dsp:cNvPr id="0" name=""/>
        <dsp:cNvSpPr/>
      </dsp:nvSpPr>
      <dsp:spPr>
        <a:xfrm>
          <a:off x="9952874" y="1384863"/>
          <a:ext cx="4363333" cy="1745333"/>
        </a:xfrm>
        <a:prstGeom prst="rect">
          <a:avLst/>
        </a:prstGeom>
        <a:solidFill>
          <a:srgbClr val="0E2C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CSO </a:t>
          </a:r>
          <a:r>
            <a:rPr lang="es-ES" sz="4400" kern="1200" dirty="0" err="1"/>
            <a:t>Professionals</a:t>
          </a:r>
          <a:endParaRPr lang="es-ES" sz="4400" kern="1200" dirty="0"/>
        </a:p>
      </dsp:txBody>
      <dsp:txXfrm>
        <a:off x="9952874" y="1384863"/>
        <a:ext cx="4363333" cy="1745333"/>
      </dsp:txXfrm>
    </dsp:sp>
    <dsp:sp modelId="{42AC1E42-4DE9-4022-8EBE-063695266029}">
      <dsp:nvSpPr>
        <dsp:cNvPr id="0" name=""/>
        <dsp:cNvSpPr/>
      </dsp:nvSpPr>
      <dsp:spPr>
        <a:xfrm>
          <a:off x="9952874" y="3130197"/>
          <a:ext cx="4363333" cy="33900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Capacity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building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Access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to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talent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Improved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impact</a:t>
          </a:r>
          <a:r>
            <a:rPr lang="es-E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 </a:t>
          </a:r>
          <a:r>
            <a:rPr lang="es-E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SemiBold" panose="00000700000000000000" pitchFamily="2" charset="0"/>
              <a:ea typeface="+mn-ea"/>
              <a:cs typeface="+mn-cs"/>
            </a:rPr>
            <a:t>measurement</a:t>
          </a:r>
          <a:endParaRPr lang="es-E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SemiBold" panose="00000700000000000000" pitchFamily="2" charset="0"/>
            <a:ea typeface="+mn-ea"/>
            <a:cs typeface="+mn-cs"/>
          </a:endParaRPr>
        </a:p>
      </dsp:txBody>
      <dsp:txXfrm>
        <a:off x="9952874" y="3130197"/>
        <a:ext cx="4363333" cy="3390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3E6F-8FE2-407B-AFEE-4851B8BBFB9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5FEFF-4620-4621-B980-BAB33C68F9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80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os estudiantes Erasmus+ podrán aprender catalán, gallego y vasco -">
            <a:extLst>
              <a:ext uri="{FF2B5EF4-FFF2-40B4-BE49-F238E27FC236}">
                <a16:creationId xmlns:a16="http://schemas.microsoft.com/office/drawing/2014/main" id="{2C05A2B0-45EF-7EC2-AEFD-DCE38B124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r="28483"/>
          <a:stretch/>
        </p:blipFill>
        <p:spPr bwMode="auto">
          <a:xfrm>
            <a:off x="9726568" y="445477"/>
            <a:ext cx="8556860" cy="984152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697453-520C-6BBB-D44A-8328E28F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281" y="765711"/>
            <a:ext cx="3422581" cy="9563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9DCB56-0637-E1E1-8C95-6163DB357E05}"/>
              </a:ext>
            </a:extLst>
          </p:cNvPr>
          <p:cNvSpPr txBox="1"/>
          <p:nvPr/>
        </p:nvSpPr>
        <p:spPr>
          <a:xfrm>
            <a:off x="1418229" y="3171080"/>
            <a:ext cx="735063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500" dirty="0">
                <a:solidFill>
                  <a:srgbClr val="0E2C8E"/>
                </a:solidFill>
              </a:rPr>
              <a:t>UP2YOU</a:t>
            </a:r>
          </a:p>
          <a:p>
            <a:pPr algn="just"/>
            <a:endParaRPr lang="es-ES" sz="3600" dirty="0">
              <a:solidFill>
                <a:srgbClr val="0E2C8E"/>
              </a:solidFill>
            </a:endParaRPr>
          </a:p>
          <a:p>
            <a:pPr algn="just"/>
            <a:r>
              <a:rPr lang="en-GB" sz="4000" i="1" dirty="0">
                <a:solidFill>
                  <a:srgbClr val="0E2C8E"/>
                </a:solidFill>
              </a:rPr>
              <a:t>Upgrading university pathways to promote bottom-up sustainable and inclusive development.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D532D0-ED99-173B-E517-0DDF84FBF662}"/>
              </a:ext>
            </a:extLst>
          </p:cNvPr>
          <p:cNvSpPr txBox="1"/>
          <p:nvPr/>
        </p:nvSpPr>
        <p:spPr>
          <a:xfrm>
            <a:off x="1418229" y="8460283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E2C8E"/>
                </a:solidFill>
              </a:rPr>
              <a:t>Kick-off meeting 10, 11 January 2024 </a:t>
            </a:r>
          </a:p>
          <a:p>
            <a:r>
              <a:rPr lang="en-GB" sz="3200" i="1" dirty="0">
                <a:solidFill>
                  <a:srgbClr val="0E2C8E"/>
                </a:solidFill>
              </a:rPr>
              <a:t>Vigo, Spain</a:t>
            </a:r>
            <a:endParaRPr lang="es-ES" sz="3200" dirty="0"/>
          </a:p>
        </p:txBody>
      </p:sp>
      <p:pic>
        <p:nvPicPr>
          <p:cNvPr id="1026" name="Picture 2" descr="Co-funded by the European Union - The 25 Percent Project">
            <a:extLst>
              <a:ext uri="{FF2B5EF4-FFF2-40B4-BE49-F238E27FC236}">
                <a16:creationId xmlns:a16="http://schemas.microsoft.com/office/drawing/2014/main" id="{3726FE72-9CD5-B87B-371D-809C4B8E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31" y="730741"/>
            <a:ext cx="3654485" cy="9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0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n 139">
            <a:extLst>
              <a:ext uri="{FF2B5EF4-FFF2-40B4-BE49-F238E27FC236}">
                <a16:creationId xmlns:a16="http://schemas.microsoft.com/office/drawing/2014/main" id="{BF81B6CF-07F4-E8E7-DD04-D9DF3057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41" name="CuadroTexto 140">
            <a:extLst>
              <a:ext uri="{FF2B5EF4-FFF2-40B4-BE49-F238E27FC236}">
                <a16:creationId xmlns:a16="http://schemas.microsoft.com/office/drawing/2014/main" id="{26F7BD54-9D4A-3191-90AC-C0B243EFFF50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sp>
        <p:nvSpPr>
          <p:cNvPr id="142" name="Flecha: pentágono 141">
            <a:extLst>
              <a:ext uri="{FF2B5EF4-FFF2-40B4-BE49-F238E27FC236}">
                <a16:creationId xmlns:a16="http://schemas.microsoft.com/office/drawing/2014/main" id="{7E2E3F83-F777-54A7-6877-BB4BFAA7B2B3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43" name="TextBox 7">
            <a:extLst>
              <a:ext uri="{FF2B5EF4-FFF2-40B4-BE49-F238E27FC236}">
                <a16:creationId xmlns:a16="http://schemas.microsoft.com/office/drawing/2014/main" id="{E89A7320-3061-587A-AC23-72DB77B3E017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1.4 Objectives</a:t>
            </a:r>
            <a:endParaRPr lang="en-US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8D365E-ED25-A335-1FE8-D72613478CA7}"/>
              </a:ext>
            </a:extLst>
          </p:cNvPr>
          <p:cNvSpPr txBox="1"/>
          <p:nvPr/>
        </p:nvSpPr>
        <p:spPr>
          <a:xfrm>
            <a:off x="523290" y="3223865"/>
            <a:ext cx="6295103" cy="5194884"/>
          </a:xfrm>
          <a:prstGeom prst="rect">
            <a:avLst/>
          </a:prstGeom>
          <a:noFill/>
          <a:ln w="19050">
            <a:solidFill>
              <a:srgbClr val="0E2C8E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Montserrat"/>
              </a:rPr>
              <a:t>To promote the improvement and adoption of a </a:t>
            </a:r>
            <a:r>
              <a:rPr lang="en-US" sz="2800" b="1" dirty="0">
                <a:solidFill>
                  <a:srgbClr val="0E2C8E"/>
                </a:solidFill>
                <a:latin typeface="Montserrat"/>
              </a:rPr>
              <a:t>quadruple helix model</a:t>
            </a:r>
            <a:r>
              <a:rPr lang="en-US" sz="2800" dirty="0">
                <a:solidFill>
                  <a:srgbClr val="0E2C8E"/>
                </a:solidFill>
                <a:latin typeface="Montserrat"/>
              </a:rPr>
              <a:t> </a:t>
            </a:r>
            <a:r>
              <a:rPr lang="en-US" sz="2800" dirty="0">
                <a:latin typeface="Montserrat"/>
              </a:rPr>
              <a:t>for the promotion of sustainable and </a:t>
            </a:r>
            <a:r>
              <a:rPr lang="en-US" sz="2800" b="1" dirty="0">
                <a:solidFill>
                  <a:srgbClr val="0E2C8E"/>
                </a:solidFill>
                <a:latin typeface="Montserrat"/>
              </a:rPr>
              <a:t>inclusive development</a:t>
            </a:r>
            <a:r>
              <a:rPr lang="en-US" sz="2800" dirty="0">
                <a:latin typeface="Montserrat"/>
              </a:rPr>
              <a:t> </a:t>
            </a:r>
            <a:r>
              <a:rPr lang="en-US" sz="2800" b="1" dirty="0">
                <a:solidFill>
                  <a:srgbClr val="0E2C8E"/>
                </a:solidFill>
                <a:latin typeface="Montserrat"/>
              </a:rPr>
              <a:t>of local communities </a:t>
            </a:r>
            <a:r>
              <a:rPr lang="en-US" sz="2800" dirty="0">
                <a:latin typeface="Montserrat"/>
              </a:rPr>
              <a:t>through </a:t>
            </a:r>
            <a:r>
              <a:rPr lang="en-US" sz="2800" b="1" dirty="0">
                <a:solidFill>
                  <a:srgbClr val="0E2C8E"/>
                </a:solidFill>
                <a:latin typeface="Montserrat"/>
              </a:rPr>
              <a:t>participatory and multidisciplinary approaches</a:t>
            </a:r>
            <a:r>
              <a:rPr lang="en-US" sz="2800" dirty="0">
                <a:solidFill>
                  <a:srgbClr val="0E2C8E"/>
                </a:solidFill>
                <a:latin typeface="Montserrat"/>
              </a:rPr>
              <a:t>.</a:t>
            </a:r>
            <a:endParaRPr lang="es-ES" sz="2800" dirty="0">
              <a:solidFill>
                <a:srgbClr val="0E2C8E"/>
              </a:solidFill>
              <a:ea typeface="Calibri"/>
              <a:cs typeface="Calibri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5E0DB99B-BDB6-2091-E58F-DDD316341051}"/>
              </a:ext>
            </a:extLst>
          </p:cNvPr>
          <p:cNvSpPr txBox="1"/>
          <p:nvPr/>
        </p:nvSpPr>
        <p:spPr>
          <a:xfrm>
            <a:off x="8212051" y="2653890"/>
            <a:ext cx="9552659" cy="6493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800" dirty="0">
                <a:latin typeface="Montserrat Medium"/>
              </a:rPr>
              <a:t>To </a:t>
            </a:r>
            <a:r>
              <a:rPr lang="en-US" sz="2800" b="1" dirty="0">
                <a:solidFill>
                  <a:srgbClr val="0E2C8E"/>
                </a:solidFill>
                <a:latin typeface="Montserrat Medium"/>
              </a:rPr>
              <a:t>develop innovative formats</a:t>
            </a:r>
            <a:r>
              <a:rPr lang="en-US" sz="2800" dirty="0">
                <a:solidFill>
                  <a:srgbClr val="0E2C8E"/>
                </a:solidFill>
                <a:latin typeface="Montserrat Medium"/>
              </a:rPr>
              <a:t>, </a:t>
            </a:r>
            <a:r>
              <a:rPr lang="en-US" sz="2800" b="1" dirty="0">
                <a:solidFill>
                  <a:srgbClr val="0E2C8E"/>
                </a:solidFill>
                <a:latin typeface="Montserrat Medium"/>
              </a:rPr>
              <a:t>higher education (HE) courses</a:t>
            </a:r>
            <a:r>
              <a:rPr lang="en-US" sz="2800" dirty="0">
                <a:solidFill>
                  <a:srgbClr val="0E2C8E"/>
                </a:solidFill>
                <a:latin typeface="Montserrat Medium"/>
              </a:rPr>
              <a:t> </a:t>
            </a:r>
            <a:r>
              <a:rPr lang="en-US" sz="2400" dirty="0">
                <a:latin typeface="Montserrat Medium"/>
              </a:rPr>
              <a:t>focused on the integration between the technical competencies of the different higher education pathways.</a:t>
            </a:r>
            <a:endParaRPr lang="en-US" dirty="0">
              <a:latin typeface="Montserrat Medium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endParaRPr lang="en-US" sz="2800" dirty="0">
              <a:latin typeface="Montserrat Medium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800" dirty="0">
                <a:latin typeface="Montserrat Medium"/>
              </a:rPr>
              <a:t>To foster </a:t>
            </a:r>
            <a:r>
              <a:rPr lang="en-US" sz="2800" b="1" dirty="0">
                <a:solidFill>
                  <a:srgbClr val="0E2C8E"/>
                </a:solidFill>
                <a:latin typeface="Montserrat Medium"/>
              </a:rPr>
              <a:t>cooperation between HEs &amp; CSOs</a:t>
            </a:r>
            <a:r>
              <a:rPr lang="en-US" sz="2800" dirty="0">
                <a:solidFill>
                  <a:srgbClr val="0E2C8E"/>
                </a:solidFill>
                <a:latin typeface="Montserrat Medium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endParaRPr lang="en-US" sz="2000" dirty="0">
              <a:latin typeface="Montserrat Medium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800" dirty="0">
                <a:latin typeface="Montserrat Medium"/>
              </a:rPr>
              <a:t>To promote the </a:t>
            </a:r>
            <a:r>
              <a:rPr lang="en-US" sz="2800" b="1" dirty="0">
                <a:solidFill>
                  <a:srgbClr val="0E2C8E"/>
                </a:solidFill>
                <a:latin typeface="Montserrat Medium"/>
              </a:rPr>
              <a:t>development of synergies between the academic &amp; social fields </a:t>
            </a:r>
            <a:r>
              <a:rPr lang="en-US" sz="2400" dirty="0">
                <a:latin typeface="Montserrat Medium"/>
              </a:rPr>
              <a:t>able to lead the development and implementation of more coherent and efficient development policies.</a:t>
            </a:r>
            <a:endParaRPr lang="en-US" sz="2800" dirty="0">
              <a:latin typeface="Montserrat Medium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A2B5023-1267-A62D-E4E0-C87D0F6886A7}"/>
              </a:ext>
            </a:extLst>
          </p:cNvPr>
          <p:cNvSpPr/>
          <p:nvPr/>
        </p:nvSpPr>
        <p:spPr>
          <a:xfrm>
            <a:off x="7048233" y="5444117"/>
            <a:ext cx="742230" cy="754380"/>
          </a:xfrm>
          <a:prstGeom prst="rightArrow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8D3DB6D9-94E5-ED79-E259-7BFD022C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2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CD627336-4E74-D7BA-4036-74D4E0B187FC}"/>
              </a:ext>
            </a:extLst>
          </p:cNvPr>
          <p:cNvSpPr/>
          <p:nvPr/>
        </p:nvSpPr>
        <p:spPr>
          <a:xfrm flipH="1">
            <a:off x="1737255" y="3264365"/>
            <a:ext cx="0" cy="2590820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488E310-87AF-D1C8-894F-F00BB9CC1D1A}"/>
              </a:ext>
            </a:extLst>
          </p:cNvPr>
          <p:cNvSpPr/>
          <p:nvPr/>
        </p:nvSpPr>
        <p:spPr>
          <a:xfrm flipH="1">
            <a:off x="7666015" y="3305803"/>
            <a:ext cx="0" cy="2567650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4AA9D7A-3609-903E-5177-A085CDBC9378}"/>
              </a:ext>
            </a:extLst>
          </p:cNvPr>
          <p:cNvSpPr/>
          <p:nvPr/>
        </p:nvSpPr>
        <p:spPr>
          <a:xfrm flipH="1">
            <a:off x="13854124" y="3193486"/>
            <a:ext cx="0" cy="2591208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AC53D5A-4232-CFB5-7EDD-90A03CF5A4F1}"/>
              </a:ext>
            </a:extLst>
          </p:cNvPr>
          <p:cNvSpPr/>
          <p:nvPr/>
        </p:nvSpPr>
        <p:spPr>
          <a:xfrm flipV="1">
            <a:off x="4722800" y="6696948"/>
            <a:ext cx="0" cy="2459369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7D8C0064-64DD-A4B3-7600-E617F71822DF}"/>
              </a:ext>
            </a:extLst>
          </p:cNvPr>
          <p:cNvSpPr/>
          <p:nvPr/>
        </p:nvSpPr>
        <p:spPr>
          <a:xfrm flipV="1">
            <a:off x="10635919" y="6596170"/>
            <a:ext cx="0" cy="2471057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3C39DBB4-D5E4-2D75-3D8D-D2B3C41F521D}"/>
              </a:ext>
            </a:extLst>
          </p:cNvPr>
          <p:cNvSpPr/>
          <p:nvPr/>
        </p:nvSpPr>
        <p:spPr>
          <a:xfrm>
            <a:off x="878550" y="6231132"/>
            <a:ext cx="3524503" cy="0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C897221-FAE5-F2C7-048A-2890C7D2DDC2}"/>
              </a:ext>
            </a:extLst>
          </p:cNvPr>
          <p:cNvSpPr/>
          <p:nvPr/>
        </p:nvSpPr>
        <p:spPr>
          <a:xfrm flipV="1">
            <a:off x="1737255" y="6231132"/>
            <a:ext cx="12274229" cy="0"/>
          </a:xfrm>
          <a:prstGeom prst="line">
            <a:avLst/>
          </a:prstGeom>
          <a:ln w="19050" cap="flat">
            <a:solidFill>
              <a:srgbClr val="0E2C8E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4A771050-392A-5556-4C10-FAAED89D7364}"/>
              </a:ext>
            </a:extLst>
          </p:cNvPr>
          <p:cNvGrpSpPr/>
          <p:nvPr/>
        </p:nvGrpSpPr>
        <p:grpSpPr>
          <a:xfrm>
            <a:off x="1359784" y="5855182"/>
            <a:ext cx="751900" cy="751900"/>
            <a:chOff x="0" y="0"/>
            <a:chExt cx="812800" cy="812800"/>
          </a:xfrm>
          <a:solidFill>
            <a:srgbClr val="0E2C8E"/>
          </a:solidFill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1E33D30-C893-7925-47E7-F110A28640A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 w="19050">
              <a:solidFill>
                <a:srgbClr val="0E2C8E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12B953AB-B1E2-79F4-8FAD-BBFB8B429BF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  <a:ln>
              <a:solidFill>
                <a:srgbClr val="0E2C8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Montserrat Medium"/>
                </a:rPr>
                <a:t>01</a:t>
              </a: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CDB1036D-4E0C-3739-4DD9-3992DE2DEC7D}"/>
              </a:ext>
            </a:extLst>
          </p:cNvPr>
          <p:cNvGrpSpPr/>
          <p:nvPr/>
        </p:nvGrpSpPr>
        <p:grpSpPr>
          <a:xfrm>
            <a:off x="4392509" y="5918596"/>
            <a:ext cx="751900" cy="751900"/>
            <a:chOff x="0" y="0"/>
            <a:chExt cx="812800" cy="812800"/>
          </a:xfrm>
          <a:solidFill>
            <a:srgbClr val="0E2C8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95AF521-4909-B0E7-C2CB-BD4E1DB8EE8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 w="19050">
              <a:solidFill>
                <a:srgbClr val="0E2C8E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093682E6-BE72-6CCC-5C4A-87907D886A8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  <a:ln>
              <a:solidFill>
                <a:srgbClr val="0E2C8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Montserrat Medium"/>
                </a:rPr>
                <a:t>02</a:t>
              </a: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58D6788D-5950-DACE-EBF4-238C8C65BC63}"/>
              </a:ext>
            </a:extLst>
          </p:cNvPr>
          <p:cNvGrpSpPr/>
          <p:nvPr/>
        </p:nvGrpSpPr>
        <p:grpSpPr>
          <a:xfrm>
            <a:off x="7329493" y="5873449"/>
            <a:ext cx="751900" cy="751900"/>
            <a:chOff x="0" y="0"/>
            <a:chExt cx="812800" cy="812800"/>
          </a:xfrm>
          <a:solidFill>
            <a:srgbClr val="0E2C8E"/>
          </a:solidFill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101A9F1-53D2-751E-6775-FD6C14E86355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 w="19050">
              <a:solidFill>
                <a:srgbClr val="0E2C8E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AA3CA5A6-217C-1FEB-861C-C19561BDD5F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  <a:ln>
              <a:solidFill>
                <a:srgbClr val="0E2C8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Montserrat Medium"/>
                </a:rPr>
                <a:t>03</a:t>
              </a:r>
            </a:p>
          </p:txBody>
        </p:sp>
      </p:grpSp>
      <p:grpSp>
        <p:nvGrpSpPr>
          <p:cNvPr id="24" name="Group 18">
            <a:extLst>
              <a:ext uri="{FF2B5EF4-FFF2-40B4-BE49-F238E27FC236}">
                <a16:creationId xmlns:a16="http://schemas.microsoft.com/office/drawing/2014/main" id="{DECED1D1-129A-F1B3-E9A3-E18C33211512}"/>
              </a:ext>
            </a:extLst>
          </p:cNvPr>
          <p:cNvGrpSpPr/>
          <p:nvPr/>
        </p:nvGrpSpPr>
        <p:grpSpPr>
          <a:xfrm>
            <a:off x="10250444" y="5846294"/>
            <a:ext cx="751900" cy="751900"/>
            <a:chOff x="0" y="0"/>
            <a:chExt cx="812800" cy="812800"/>
          </a:xfrm>
          <a:solidFill>
            <a:srgbClr val="0E2C8E"/>
          </a:solidFill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C5BEEFA-CB3C-8341-463E-57A6FECD40C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 w="19050">
              <a:solidFill>
                <a:srgbClr val="0E2C8E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D8C383D9-5AA0-9337-8439-0B7D5C25C36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  <a:ln>
              <a:solidFill>
                <a:srgbClr val="0E2C8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Montserrat Medium"/>
                </a:rPr>
                <a:t>04</a:t>
              </a:r>
            </a:p>
          </p:txBody>
        </p:sp>
      </p:grpSp>
      <p:grpSp>
        <p:nvGrpSpPr>
          <p:cNvPr id="27" name="Group 21">
            <a:extLst>
              <a:ext uri="{FF2B5EF4-FFF2-40B4-BE49-F238E27FC236}">
                <a16:creationId xmlns:a16="http://schemas.microsoft.com/office/drawing/2014/main" id="{9083A8B7-3AFA-FB63-B594-5B6AE060EBE7}"/>
              </a:ext>
            </a:extLst>
          </p:cNvPr>
          <p:cNvGrpSpPr/>
          <p:nvPr/>
        </p:nvGrpSpPr>
        <p:grpSpPr>
          <a:xfrm>
            <a:off x="13468650" y="5784691"/>
            <a:ext cx="751900" cy="751900"/>
            <a:chOff x="0" y="0"/>
            <a:chExt cx="812800" cy="812800"/>
          </a:xfrm>
          <a:solidFill>
            <a:srgbClr val="0E2C8E"/>
          </a:solidFill>
        </p:grpSpPr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65FEFA-2FB3-AFAE-8878-A43E480B0CB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 w="19050">
              <a:solidFill>
                <a:srgbClr val="0E2C8E"/>
              </a:solidFill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F6B2AF84-54BF-05B5-6224-BB0108C93CF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  <a:ln>
              <a:solidFill>
                <a:srgbClr val="0E2C8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Montserrat Medium"/>
                </a:rPr>
                <a:t>05</a:t>
              </a:r>
            </a:p>
          </p:txBody>
        </p:sp>
      </p:grp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C2B463F5-CC6F-F2DC-C5D4-8A7B87D69F35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91397232-7791-92F0-3A01-F11126282303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1.5 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Work</a:t>
            </a: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Packages</a:t>
            </a:r>
            <a:endParaRPr lang="en-US" sz="4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CD791E9-DB92-5D16-3C19-97F94DDE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544A926F-D09C-401C-28CA-D4F95EA43FF5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FA2506E-B4D8-B882-DA4E-23C9AED9872F}"/>
              </a:ext>
            </a:extLst>
          </p:cNvPr>
          <p:cNvSpPr txBox="1"/>
          <p:nvPr/>
        </p:nvSpPr>
        <p:spPr>
          <a:xfrm>
            <a:off x="1805960" y="3891350"/>
            <a:ext cx="283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Project Management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357497E-0AED-45BC-D920-7A7DA2534870}"/>
              </a:ext>
            </a:extLst>
          </p:cNvPr>
          <p:cNvSpPr txBox="1"/>
          <p:nvPr/>
        </p:nvSpPr>
        <p:spPr>
          <a:xfrm>
            <a:off x="5073919" y="7148230"/>
            <a:ext cx="3479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UP2YOU Community Leadership program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083FD35-939E-0E6D-78A1-239B323F5AB3}"/>
              </a:ext>
            </a:extLst>
          </p:cNvPr>
          <p:cNvSpPr txBox="1"/>
          <p:nvPr/>
        </p:nvSpPr>
        <p:spPr>
          <a:xfrm>
            <a:off x="7925659" y="3534686"/>
            <a:ext cx="3479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UP2YOU Living Communities Labs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1BB0596-65C9-77FE-8387-32FC7FBF76D2}"/>
              </a:ext>
            </a:extLst>
          </p:cNvPr>
          <p:cNvSpPr txBox="1"/>
          <p:nvPr/>
        </p:nvSpPr>
        <p:spPr>
          <a:xfrm>
            <a:off x="10931854" y="7217147"/>
            <a:ext cx="3479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UP2YOU Community Balance Scorecard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B4586FE-12F1-ACBF-4091-4ABE066DE47C}"/>
              </a:ext>
            </a:extLst>
          </p:cNvPr>
          <p:cNvSpPr txBox="1"/>
          <p:nvPr/>
        </p:nvSpPr>
        <p:spPr>
          <a:xfrm>
            <a:off x="14150060" y="3511047"/>
            <a:ext cx="3479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Communication, Dissemination &amp; Exploitation</a:t>
            </a:r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E9064711-2D3A-396B-E3DC-994263D9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3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C2B463F5-CC6F-F2DC-C5D4-8A7B87D69F35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91397232-7791-92F0-3A01-F11126282303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1.6 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Expected results</a:t>
            </a:r>
            <a:endParaRPr lang="en-US" sz="4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CD791E9-DB92-5D16-3C19-97F94DDE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544A926F-D09C-401C-28CA-D4F95EA43FF5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DB81B89-A28A-B3D5-6129-93DB7A50958F}"/>
              </a:ext>
            </a:extLst>
          </p:cNvPr>
          <p:cNvGrpSpPr/>
          <p:nvPr/>
        </p:nvGrpSpPr>
        <p:grpSpPr>
          <a:xfrm>
            <a:off x="2630228" y="1779940"/>
            <a:ext cx="2969144" cy="3392610"/>
            <a:chOff x="636361" y="3782938"/>
            <a:chExt cx="3092659" cy="4114800"/>
          </a:xfrm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770F0B0F-172C-75FA-40EA-94F90A4B188B}"/>
                </a:ext>
              </a:extLst>
            </p:cNvPr>
            <p:cNvGrpSpPr/>
            <p:nvPr/>
          </p:nvGrpSpPr>
          <p:grpSpPr>
            <a:xfrm>
              <a:off x="642920" y="3782938"/>
              <a:ext cx="3086100" cy="4114800"/>
              <a:chOff x="0" y="0"/>
              <a:chExt cx="812800" cy="1083733"/>
            </a:xfrm>
          </p:grpSpPr>
          <p:sp>
            <p:nvSpPr>
              <p:cNvPr id="34" name="Freeform 3">
                <a:extLst>
                  <a:ext uri="{FF2B5EF4-FFF2-40B4-BE49-F238E27FC236}">
                    <a16:creationId xmlns:a16="http://schemas.microsoft.com/office/drawing/2014/main" id="{878076B2-B20F-AAF2-89E7-C227B5D5400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83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83733">
                    <a:moveTo>
                      <a:pt x="50173" y="0"/>
                    </a:moveTo>
                    <a:lnTo>
                      <a:pt x="762627" y="0"/>
                    </a:lnTo>
                    <a:cubicBezTo>
                      <a:pt x="775934" y="0"/>
                      <a:pt x="788695" y="5286"/>
                      <a:pt x="798105" y="14695"/>
                    </a:cubicBezTo>
                    <a:cubicBezTo>
                      <a:pt x="807514" y="24105"/>
                      <a:pt x="812800" y="36866"/>
                      <a:pt x="812800" y="50173"/>
                    </a:cubicBezTo>
                    <a:lnTo>
                      <a:pt x="812800" y="1033561"/>
                    </a:lnTo>
                    <a:cubicBezTo>
                      <a:pt x="812800" y="1046867"/>
                      <a:pt x="807514" y="1059629"/>
                      <a:pt x="798105" y="1069038"/>
                    </a:cubicBezTo>
                    <a:cubicBezTo>
                      <a:pt x="788695" y="1078447"/>
                      <a:pt x="775934" y="1083733"/>
                      <a:pt x="762627" y="1083733"/>
                    </a:cubicBezTo>
                    <a:lnTo>
                      <a:pt x="50173" y="1083733"/>
                    </a:lnTo>
                    <a:cubicBezTo>
                      <a:pt x="36866" y="1083733"/>
                      <a:pt x="24105" y="1078447"/>
                      <a:pt x="14695" y="1069038"/>
                    </a:cubicBezTo>
                    <a:cubicBezTo>
                      <a:pt x="5286" y="1059629"/>
                      <a:pt x="0" y="1046867"/>
                      <a:pt x="0" y="1033561"/>
                    </a:cubicBezTo>
                    <a:lnTo>
                      <a:pt x="0" y="50173"/>
                    </a:lnTo>
                    <a:cubicBezTo>
                      <a:pt x="0" y="36866"/>
                      <a:pt x="5286" y="24105"/>
                      <a:pt x="14695" y="14695"/>
                    </a:cubicBezTo>
                    <a:cubicBezTo>
                      <a:pt x="24105" y="5286"/>
                      <a:pt x="36866" y="0"/>
                      <a:pt x="501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0E2C8E"/>
                </a:solidFill>
              </a:ln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35" name="TextBox 4">
                <a:extLst>
                  <a:ext uri="{FF2B5EF4-FFF2-40B4-BE49-F238E27FC236}">
                    <a16:creationId xmlns:a16="http://schemas.microsoft.com/office/drawing/2014/main" id="{2768A224-B9A7-60FF-8E79-A0312E5D709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400"/>
              </a:p>
            </p:txBody>
          </p:sp>
        </p:grp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6110E7BD-6E89-2DBF-D457-106E82EB0610}"/>
                </a:ext>
              </a:extLst>
            </p:cNvPr>
            <p:cNvGrpSpPr/>
            <p:nvPr/>
          </p:nvGrpSpPr>
          <p:grpSpPr>
            <a:xfrm>
              <a:off x="636361" y="4230735"/>
              <a:ext cx="3086100" cy="507624"/>
              <a:chOff x="0" y="0"/>
              <a:chExt cx="812800" cy="133695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C3FFC85E-70CD-5F7B-427C-9566BACF9B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336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36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3695"/>
                    </a:lnTo>
                    <a:lnTo>
                      <a:pt x="0" y="133695"/>
                    </a:lnTo>
                    <a:close/>
                  </a:path>
                </a:pathLst>
              </a:custGeom>
              <a:solidFill>
                <a:srgbClr val="0E2C8E"/>
              </a:solidFill>
            </p:spPr>
            <p:txBody>
              <a:bodyPr anchor="ctr"/>
              <a:lstStyle/>
              <a:p>
                <a:pPr algn="ctr"/>
                <a:r>
                  <a:rPr lang="es-ES" sz="2800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0982C2BA-A415-85AE-C31A-2E5DE691200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30"/>
                  </a:lnSpc>
                </a:pPr>
                <a:endParaRPr lang="en-US" sz="2800">
                  <a:solidFill>
                    <a:schemeClr val="bg2">
                      <a:lumMod val="50000"/>
                    </a:schemeClr>
                  </a:solidFill>
                  <a:latin typeface="Montserrat Classic"/>
                </a:endParaRPr>
              </a:p>
            </p:txBody>
          </p:sp>
        </p:grpSp>
        <p:sp>
          <p:nvSpPr>
            <p:cNvPr id="60" name="TextBox 26">
              <a:extLst>
                <a:ext uri="{FF2B5EF4-FFF2-40B4-BE49-F238E27FC236}">
                  <a16:creationId xmlns:a16="http://schemas.microsoft.com/office/drawing/2014/main" id="{57C9CFB6-1B1C-E3B6-B1F5-9BFFF8244DD7}"/>
                </a:ext>
              </a:extLst>
            </p:cNvPr>
            <p:cNvSpPr txBox="1"/>
            <p:nvPr/>
          </p:nvSpPr>
          <p:spPr>
            <a:xfrm>
              <a:off x="824918" y="5245921"/>
              <a:ext cx="2722103" cy="1959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spc="148" dirty="0">
                  <a:solidFill>
                    <a:srgbClr val="231F20"/>
                  </a:solidFill>
                  <a:latin typeface="Montserrat Light"/>
                </a:rPr>
                <a:t>Tested &amp; developed </a:t>
              </a:r>
              <a:r>
                <a:rPr lang="en-US" sz="2000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innovative formats of HE courses </a:t>
              </a:r>
              <a:r>
                <a:rPr lang="en-US" spc="148" dirty="0">
                  <a:solidFill>
                    <a:srgbClr val="231F20"/>
                  </a:solidFill>
                  <a:latin typeface="Montserrat Light"/>
                </a:rPr>
                <a:t>integrated with CSOs know how</a:t>
              </a: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04E51669-B1A6-A825-2226-ED15AD9F9CD4}"/>
              </a:ext>
            </a:extLst>
          </p:cNvPr>
          <p:cNvGrpSpPr/>
          <p:nvPr/>
        </p:nvGrpSpPr>
        <p:grpSpPr>
          <a:xfrm>
            <a:off x="6555191" y="1779813"/>
            <a:ext cx="2969144" cy="3392610"/>
            <a:chOff x="636361" y="3782938"/>
            <a:chExt cx="3092659" cy="4114800"/>
          </a:xfrm>
        </p:grpSpPr>
        <p:grpSp>
          <p:nvGrpSpPr>
            <p:cNvPr id="70" name="Group 2">
              <a:extLst>
                <a:ext uri="{FF2B5EF4-FFF2-40B4-BE49-F238E27FC236}">
                  <a16:creationId xmlns:a16="http://schemas.microsoft.com/office/drawing/2014/main" id="{F8BAD730-12C4-E61A-0DFB-AC0EB69CB008}"/>
                </a:ext>
              </a:extLst>
            </p:cNvPr>
            <p:cNvGrpSpPr/>
            <p:nvPr/>
          </p:nvGrpSpPr>
          <p:grpSpPr>
            <a:xfrm>
              <a:off x="642920" y="3782938"/>
              <a:ext cx="3086100" cy="4114800"/>
              <a:chOff x="0" y="0"/>
              <a:chExt cx="812800" cy="1083733"/>
            </a:xfrm>
          </p:grpSpPr>
          <p:sp>
            <p:nvSpPr>
              <p:cNvPr id="75" name="Freeform 3">
                <a:extLst>
                  <a:ext uri="{FF2B5EF4-FFF2-40B4-BE49-F238E27FC236}">
                    <a16:creationId xmlns:a16="http://schemas.microsoft.com/office/drawing/2014/main" id="{198DA687-36B3-CFF2-0C1E-24C1FEAFCD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83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83733">
                    <a:moveTo>
                      <a:pt x="50173" y="0"/>
                    </a:moveTo>
                    <a:lnTo>
                      <a:pt x="762627" y="0"/>
                    </a:lnTo>
                    <a:cubicBezTo>
                      <a:pt x="775934" y="0"/>
                      <a:pt x="788695" y="5286"/>
                      <a:pt x="798105" y="14695"/>
                    </a:cubicBezTo>
                    <a:cubicBezTo>
                      <a:pt x="807514" y="24105"/>
                      <a:pt x="812800" y="36866"/>
                      <a:pt x="812800" y="50173"/>
                    </a:cubicBezTo>
                    <a:lnTo>
                      <a:pt x="812800" y="1033561"/>
                    </a:lnTo>
                    <a:cubicBezTo>
                      <a:pt x="812800" y="1046867"/>
                      <a:pt x="807514" y="1059629"/>
                      <a:pt x="798105" y="1069038"/>
                    </a:cubicBezTo>
                    <a:cubicBezTo>
                      <a:pt x="788695" y="1078447"/>
                      <a:pt x="775934" y="1083733"/>
                      <a:pt x="762627" y="1083733"/>
                    </a:cubicBezTo>
                    <a:lnTo>
                      <a:pt x="50173" y="1083733"/>
                    </a:lnTo>
                    <a:cubicBezTo>
                      <a:pt x="36866" y="1083733"/>
                      <a:pt x="24105" y="1078447"/>
                      <a:pt x="14695" y="1069038"/>
                    </a:cubicBezTo>
                    <a:cubicBezTo>
                      <a:pt x="5286" y="1059629"/>
                      <a:pt x="0" y="1046867"/>
                      <a:pt x="0" y="1033561"/>
                    </a:cubicBezTo>
                    <a:lnTo>
                      <a:pt x="0" y="50173"/>
                    </a:lnTo>
                    <a:cubicBezTo>
                      <a:pt x="0" y="36866"/>
                      <a:pt x="5286" y="24105"/>
                      <a:pt x="14695" y="14695"/>
                    </a:cubicBezTo>
                    <a:cubicBezTo>
                      <a:pt x="24105" y="5286"/>
                      <a:pt x="36866" y="0"/>
                      <a:pt x="501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0E2C8E"/>
                </a:solidFill>
              </a:ln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76" name="TextBox 4">
                <a:extLst>
                  <a:ext uri="{FF2B5EF4-FFF2-40B4-BE49-F238E27FC236}">
                    <a16:creationId xmlns:a16="http://schemas.microsoft.com/office/drawing/2014/main" id="{33518323-7704-5BF7-31FE-AE648D067A3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400"/>
              </a:p>
            </p:txBody>
          </p:sp>
        </p:grpSp>
        <p:grpSp>
          <p:nvGrpSpPr>
            <p:cNvPr id="71" name="Group 5">
              <a:extLst>
                <a:ext uri="{FF2B5EF4-FFF2-40B4-BE49-F238E27FC236}">
                  <a16:creationId xmlns:a16="http://schemas.microsoft.com/office/drawing/2014/main" id="{94B5DE77-713C-165D-5843-20BA476694D0}"/>
                </a:ext>
              </a:extLst>
            </p:cNvPr>
            <p:cNvGrpSpPr/>
            <p:nvPr/>
          </p:nvGrpSpPr>
          <p:grpSpPr>
            <a:xfrm>
              <a:off x="636361" y="4230735"/>
              <a:ext cx="3086100" cy="507624"/>
              <a:chOff x="0" y="0"/>
              <a:chExt cx="812800" cy="133695"/>
            </a:xfrm>
          </p:grpSpPr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32DAC146-976D-73C3-B295-1B42B8A16F0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336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36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3695"/>
                    </a:lnTo>
                    <a:lnTo>
                      <a:pt x="0" y="133695"/>
                    </a:lnTo>
                    <a:close/>
                  </a:path>
                </a:pathLst>
              </a:custGeom>
              <a:solidFill>
                <a:srgbClr val="0E2C8E"/>
              </a:solidFill>
            </p:spPr>
            <p:txBody>
              <a:bodyPr anchor="ctr"/>
              <a:lstStyle/>
              <a:p>
                <a:pPr algn="ctr"/>
                <a:r>
                  <a:rPr lang="es-ES" sz="2800" b="1">
                    <a:solidFill>
                      <a:schemeClr val="bg1"/>
                    </a:solidFill>
                  </a:rPr>
                  <a:t>2</a:t>
                </a:r>
                <a:endParaRPr lang="es-ES" sz="3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">
                <a:extLst>
                  <a:ext uri="{FF2B5EF4-FFF2-40B4-BE49-F238E27FC236}">
                    <a16:creationId xmlns:a16="http://schemas.microsoft.com/office/drawing/2014/main" id="{0C9A2FD3-0C89-53E5-019F-A1C30412FC8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30"/>
                  </a:lnSpc>
                </a:pPr>
                <a:endParaRPr lang="en-US" sz="2800">
                  <a:solidFill>
                    <a:schemeClr val="bg2">
                      <a:lumMod val="50000"/>
                    </a:schemeClr>
                  </a:solidFill>
                  <a:latin typeface="Montserrat Classic"/>
                </a:endParaRPr>
              </a:p>
            </p:txBody>
          </p:sp>
        </p:grpSp>
        <p:sp>
          <p:nvSpPr>
            <p:cNvPr id="72" name="TextBox 26">
              <a:extLst>
                <a:ext uri="{FF2B5EF4-FFF2-40B4-BE49-F238E27FC236}">
                  <a16:creationId xmlns:a16="http://schemas.microsoft.com/office/drawing/2014/main" id="{F4FB722B-9F59-BAFB-6D5E-1D1731A9479F}"/>
                </a:ext>
              </a:extLst>
            </p:cNvPr>
            <p:cNvSpPr txBox="1"/>
            <p:nvPr/>
          </p:nvSpPr>
          <p:spPr>
            <a:xfrm>
              <a:off x="824918" y="5245920"/>
              <a:ext cx="2722103" cy="1696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b="1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25 HE professor</a:t>
              </a:r>
            </a:p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b="1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150 HE students</a:t>
              </a:r>
            </a:p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b="1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90 CSOs professionals trained</a:t>
              </a: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82560E66-22ED-83BB-D74F-893FCB2CE210}"/>
              </a:ext>
            </a:extLst>
          </p:cNvPr>
          <p:cNvGrpSpPr/>
          <p:nvPr/>
        </p:nvGrpSpPr>
        <p:grpSpPr>
          <a:xfrm>
            <a:off x="10473857" y="1779813"/>
            <a:ext cx="2969144" cy="3392610"/>
            <a:chOff x="636361" y="3782938"/>
            <a:chExt cx="3092659" cy="4114800"/>
          </a:xfrm>
        </p:grpSpPr>
        <p:grpSp>
          <p:nvGrpSpPr>
            <p:cNvPr id="78" name="Group 2">
              <a:extLst>
                <a:ext uri="{FF2B5EF4-FFF2-40B4-BE49-F238E27FC236}">
                  <a16:creationId xmlns:a16="http://schemas.microsoft.com/office/drawing/2014/main" id="{3DD956B0-462C-80B0-8CF5-1873B59EC678}"/>
                </a:ext>
              </a:extLst>
            </p:cNvPr>
            <p:cNvGrpSpPr/>
            <p:nvPr/>
          </p:nvGrpSpPr>
          <p:grpSpPr>
            <a:xfrm>
              <a:off x="642920" y="3782938"/>
              <a:ext cx="3086100" cy="4114800"/>
              <a:chOff x="0" y="0"/>
              <a:chExt cx="812800" cy="1083733"/>
            </a:xfrm>
          </p:grpSpPr>
          <p:sp>
            <p:nvSpPr>
              <p:cNvPr id="83" name="Freeform 3">
                <a:extLst>
                  <a:ext uri="{FF2B5EF4-FFF2-40B4-BE49-F238E27FC236}">
                    <a16:creationId xmlns:a16="http://schemas.microsoft.com/office/drawing/2014/main" id="{321CD472-27DE-D970-0ED9-96B3D637C9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83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83733">
                    <a:moveTo>
                      <a:pt x="50173" y="0"/>
                    </a:moveTo>
                    <a:lnTo>
                      <a:pt x="762627" y="0"/>
                    </a:lnTo>
                    <a:cubicBezTo>
                      <a:pt x="775934" y="0"/>
                      <a:pt x="788695" y="5286"/>
                      <a:pt x="798105" y="14695"/>
                    </a:cubicBezTo>
                    <a:cubicBezTo>
                      <a:pt x="807514" y="24105"/>
                      <a:pt x="812800" y="36866"/>
                      <a:pt x="812800" y="50173"/>
                    </a:cubicBezTo>
                    <a:lnTo>
                      <a:pt x="812800" y="1033561"/>
                    </a:lnTo>
                    <a:cubicBezTo>
                      <a:pt x="812800" y="1046867"/>
                      <a:pt x="807514" y="1059629"/>
                      <a:pt x="798105" y="1069038"/>
                    </a:cubicBezTo>
                    <a:cubicBezTo>
                      <a:pt x="788695" y="1078447"/>
                      <a:pt x="775934" y="1083733"/>
                      <a:pt x="762627" y="1083733"/>
                    </a:cubicBezTo>
                    <a:lnTo>
                      <a:pt x="50173" y="1083733"/>
                    </a:lnTo>
                    <a:cubicBezTo>
                      <a:pt x="36866" y="1083733"/>
                      <a:pt x="24105" y="1078447"/>
                      <a:pt x="14695" y="1069038"/>
                    </a:cubicBezTo>
                    <a:cubicBezTo>
                      <a:pt x="5286" y="1059629"/>
                      <a:pt x="0" y="1046867"/>
                      <a:pt x="0" y="1033561"/>
                    </a:cubicBezTo>
                    <a:lnTo>
                      <a:pt x="0" y="50173"/>
                    </a:lnTo>
                    <a:cubicBezTo>
                      <a:pt x="0" y="36866"/>
                      <a:pt x="5286" y="24105"/>
                      <a:pt x="14695" y="14695"/>
                    </a:cubicBezTo>
                    <a:cubicBezTo>
                      <a:pt x="24105" y="5286"/>
                      <a:pt x="36866" y="0"/>
                      <a:pt x="501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0E2C8E"/>
                </a:solidFill>
              </a:ln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84" name="TextBox 4">
                <a:extLst>
                  <a:ext uri="{FF2B5EF4-FFF2-40B4-BE49-F238E27FC236}">
                    <a16:creationId xmlns:a16="http://schemas.microsoft.com/office/drawing/2014/main" id="{F9A9B85B-C58C-4568-2B3B-C238CC9F992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400"/>
              </a:p>
            </p:txBody>
          </p:sp>
        </p:grpSp>
        <p:grpSp>
          <p:nvGrpSpPr>
            <p:cNvPr id="79" name="Group 5">
              <a:extLst>
                <a:ext uri="{FF2B5EF4-FFF2-40B4-BE49-F238E27FC236}">
                  <a16:creationId xmlns:a16="http://schemas.microsoft.com/office/drawing/2014/main" id="{F86D012B-D7E6-D90B-16AA-BFCB93F1CCCB}"/>
                </a:ext>
              </a:extLst>
            </p:cNvPr>
            <p:cNvGrpSpPr/>
            <p:nvPr/>
          </p:nvGrpSpPr>
          <p:grpSpPr>
            <a:xfrm>
              <a:off x="636361" y="4230735"/>
              <a:ext cx="3086100" cy="507624"/>
              <a:chOff x="0" y="0"/>
              <a:chExt cx="812800" cy="133695"/>
            </a:xfrm>
          </p:grpSpPr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E43773ED-AE66-14D7-D788-9D589ABDB9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3369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36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3695"/>
                    </a:lnTo>
                    <a:lnTo>
                      <a:pt x="0" y="133695"/>
                    </a:lnTo>
                    <a:close/>
                  </a:path>
                </a:pathLst>
              </a:custGeom>
              <a:solidFill>
                <a:srgbClr val="0E2C8E"/>
              </a:solidFill>
            </p:spPr>
            <p:txBody>
              <a:bodyPr anchor="ctr"/>
              <a:lstStyle/>
              <a:p>
                <a:pPr algn="ctr"/>
                <a:r>
                  <a:rPr lang="es-ES" sz="2800" b="1">
                    <a:solidFill>
                      <a:schemeClr val="bg1"/>
                    </a:solidFill>
                  </a:rPr>
                  <a:t>3</a:t>
                </a:r>
                <a:endParaRPr lang="es-ES" sz="3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7">
                <a:extLst>
                  <a:ext uri="{FF2B5EF4-FFF2-40B4-BE49-F238E27FC236}">
                    <a16:creationId xmlns:a16="http://schemas.microsoft.com/office/drawing/2014/main" id="{F7DF8C3D-0535-375B-2D79-9933CF57214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30"/>
                  </a:lnSpc>
                </a:pPr>
                <a:endParaRPr lang="en-US" sz="2800">
                  <a:solidFill>
                    <a:schemeClr val="bg2">
                      <a:lumMod val="50000"/>
                    </a:schemeClr>
                  </a:solidFill>
                  <a:latin typeface="Montserrat Classic"/>
                </a:endParaRPr>
              </a:p>
            </p:txBody>
          </p:sp>
        </p:grp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E9A1B276-EDE8-0330-8FB7-95595E05F407}"/>
                </a:ext>
              </a:extLst>
            </p:cNvPr>
            <p:cNvSpPr txBox="1"/>
            <p:nvPr/>
          </p:nvSpPr>
          <p:spPr>
            <a:xfrm>
              <a:off x="824918" y="5245920"/>
              <a:ext cx="2722103" cy="135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b="1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Fostered cooperation between HEs &amp; CSOs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CD1C5ACF-4029-126F-EFB7-D35F2ECC2F73}"/>
              </a:ext>
            </a:extLst>
          </p:cNvPr>
          <p:cNvGrpSpPr/>
          <p:nvPr/>
        </p:nvGrpSpPr>
        <p:grpSpPr>
          <a:xfrm>
            <a:off x="4350773" y="5822036"/>
            <a:ext cx="3460252" cy="3763666"/>
            <a:chOff x="636361" y="3782938"/>
            <a:chExt cx="3092659" cy="41148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8CAF5B-B3E4-506C-C87F-B81FB34FCDD0}"/>
                </a:ext>
              </a:extLst>
            </p:cNvPr>
            <p:cNvGrpSpPr/>
            <p:nvPr/>
          </p:nvGrpSpPr>
          <p:grpSpPr>
            <a:xfrm>
              <a:off x="642920" y="3782938"/>
              <a:ext cx="3086100" cy="4114800"/>
              <a:chOff x="0" y="0"/>
              <a:chExt cx="812800" cy="1083733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A4980DE6-FB44-2A92-9A32-A448C832D95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83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83733">
                    <a:moveTo>
                      <a:pt x="50173" y="0"/>
                    </a:moveTo>
                    <a:lnTo>
                      <a:pt x="762627" y="0"/>
                    </a:lnTo>
                    <a:cubicBezTo>
                      <a:pt x="775934" y="0"/>
                      <a:pt x="788695" y="5286"/>
                      <a:pt x="798105" y="14695"/>
                    </a:cubicBezTo>
                    <a:cubicBezTo>
                      <a:pt x="807514" y="24105"/>
                      <a:pt x="812800" y="36866"/>
                      <a:pt x="812800" y="50173"/>
                    </a:cubicBezTo>
                    <a:lnTo>
                      <a:pt x="812800" y="1033561"/>
                    </a:lnTo>
                    <a:cubicBezTo>
                      <a:pt x="812800" y="1046867"/>
                      <a:pt x="807514" y="1059629"/>
                      <a:pt x="798105" y="1069038"/>
                    </a:cubicBezTo>
                    <a:cubicBezTo>
                      <a:pt x="788695" y="1078447"/>
                      <a:pt x="775934" y="1083733"/>
                      <a:pt x="762627" y="1083733"/>
                    </a:cubicBezTo>
                    <a:lnTo>
                      <a:pt x="50173" y="1083733"/>
                    </a:lnTo>
                    <a:cubicBezTo>
                      <a:pt x="36866" y="1083733"/>
                      <a:pt x="24105" y="1078447"/>
                      <a:pt x="14695" y="1069038"/>
                    </a:cubicBezTo>
                    <a:cubicBezTo>
                      <a:pt x="5286" y="1059629"/>
                      <a:pt x="0" y="1046867"/>
                      <a:pt x="0" y="1033561"/>
                    </a:cubicBezTo>
                    <a:lnTo>
                      <a:pt x="0" y="50173"/>
                    </a:lnTo>
                    <a:cubicBezTo>
                      <a:pt x="0" y="36866"/>
                      <a:pt x="5286" y="24105"/>
                      <a:pt x="14695" y="14695"/>
                    </a:cubicBezTo>
                    <a:cubicBezTo>
                      <a:pt x="24105" y="5286"/>
                      <a:pt x="36866" y="0"/>
                      <a:pt x="501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0E2C8E"/>
                </a:solidFill>
              </a:ln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D02F6095-4B43-65EA-5EB7-7648640A3B7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400"/>
              </a:p>
            </p:txBody>
          </p:sp>
        </p:grp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3337A4F3-75ED-E0E5-52A0-046C942D8580}"/>
                </a:ext>
              </a:extLst>
            </p:cNvPr>
            <p:cNvGrpSpPr/>
            <p:nvPr/>
          </p:nvGrpSpPr>
          <p:grpSpPr>
            <a:xfrm>
              <a:off x="636361" y="4158404"/>
              <a:ext cx="3086100" cy="3158435"/>
              <a:chOff x="0" y="-19050"/>
              <a:chExt cx="812800" cy="83185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6C8CFDE-722D-7AB0-866C-D0AA37398A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36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3695"/>
                    </a:lnTo>
                    <a:lnTo>
                      <a:pt x="0" y="133695"/>
                    </a:lnTo>
                    <a:close/>
                  </a:path>
                </a:pathLst>
              </a:custGeom>
              <a:solidFill>
                <a:srgbClr val="0E2C8E"/>
              </a:solidFill>
            </p:spPr>
            <p:txBody>
              <a:bodyPr anchor="ctr"/>
              <a:lstStyle/>
              <a:p>
                <a:pPr algn="ctr"/>
                <a:r>
                  <a:rPr lang="es-ES" sz="2800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BE02C7E-8A2E-4EA3-8716-EB0B1CB56E9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30"/>
                  </a:lnSpc>
                </a:pPr>
                <a:endParaRPr lang="en-US" sz="2800">
                  <a:solidFill>
                    <a:schemeClr val="bg2">
                      <a:lumMod val="50000"/>
                    </a:schemeClr>
                  </a:solidFill>
                  <a:latin typeface="Montserrat Classic"/>
                </a:endParaRPr>
              </a:p>
            </p:txBody>
          </p:sp>
        </p:grpSp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E8D129D8-84F2-4871-B82E-27D56374C8B7}"/>
                </a:ext>
              </a:extLst>
            </p:cNvPr>
            <p:cNvSpPr txBox="1"/>
            <p:nvPr/>
          </p:nvSpPr>
          <p:spPr>
            <a:xfrm>
              <a:off x="824918" y="5039827"/>
              <a:ext cx="2722103" cy="2061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b="1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Developed synergies between academic &amp; social fields </a:t>
              </a:r>
              <a:r>
                <a:rPr lang="en-US" spc="148" dirty="0">
                  <a:solidFill>
                    <a:srgbClr val="231F20"/>
                  </a:solidFill>
                  <a:latin typeface="Montserrat Light"/>
                </a:rPr>
                <a:t>to promote more coherent &amp; efficient development policies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B088A0-DE0D-7956-5DFC-A8B9D89D57AF}"/>
              </a:ext>
            </a:extLst>
          </p:cNvPr>
          <p:cNvGrpSpPr/>
          <p:nvPr/>
        </p:nvGrpSpPr>
        <p:grpSpPr>
          <a:xfrm>
            <a:off x="8493927" y="5817947"/>
            <a:ext cx="3452913" cy="3763667"/>
            <a:chOff x="636361" y="3782938"/>
            <a:chExt cx="3092659" cy="4114800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E84FE167-E11B-400E-3862-7887B4FA260D}"/>
                </a:ext>
              </a:extLst>
            </p:cNvPr>
            <p:cNvGrpSpPr/>
            <p:nvPr/>
          </p:nvGrpSpPr>
          <p:grpSpPr>
            <a:xfrm>
              <a:off x="642920" y="3782938"/>
              <a:ext cx="3086100" cy="4114800"/>
              <a:chOff x="0" y="0"/>
              <a:chExt cx="812800" cy="1083733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7BF3D5CC-5B76-FB1B-F7DE-CFFFB6FBB9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83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83733">
                    <a:moveTo>
                      <a:pt x="50173" y="0"/>
                    </a:moveTo>
                    <a:lnTo>
                      <a:pt x="762627" y="0"/>
                    </a:lnTo>
                    <a:cubicBezTo>
                      <a:pt x="775934" y="0"/>
                      <a:pt x="788695" y="5286"/>
                      <a:pt x="798105" y="14695"/>
                    </a:cubicBezTo>
                    <a:cubicBezTo>
                      <a:pt x="807514" y="24105"/>
                      <a:pt x="812800" y="36866"/>
                      <a:pt x="812800" y="50173"/>
                    </a:cubicBezTo>
                    <a:lnTo>
                      <a:pt x="812800" y="1033561"/>
                    </a:lnTo>
                    <a:cubicBezTo>
                      <a:pt x="812800" y="1046867"/>
                      <a:pt x="807514" y="1059629"/>
                      <a:pt x="798105" y="1069038"/>
                    </a:cubicBezTo>
                    <a:cubicBezTo>
                      <a:pt x="788695" y="1078447"/>
                      <a:pt x="775934" y="1083733"/>
                      <a:pt x="762627" y="1083733"/>
                    </a:cubicBezTo>
                    <a:lnTo>
                      <a:pt x="50173" y="1083733"/>
                    </a:lnTo>
                    <a:cubicBezTo>
                      <a:pt x="36866" y="1083733"/>
                      <a:pt x="24105" y="1078447"/>
                      <a:pt x="14695" y="1069038"/>
                    </a:cubicBezTo>
                    <a:cubicBezTo>
                      <a:pt x="5286" y="1059629"/>
                      <a:pt x="0" y="1046867"/>
                      <a:pt x="0" y="1033561"/>
                    </a:cubicBezTo>
                    <a:lnTo>
                      <a:pt x="0" y="50173"/>
                    </a:lnTo>
                    <a:cubicBezTo>
                      <a:pt x="0" y="36866"/>
                      <a:pt x="5286" y="24105"/>
                      <a:pt x="14695" y="14695"/>
                    </a:cubicBezTo>
                    <a:cubicBezTo>
                      <a:pt x="24105" y="5286"/>
                      <a:pt x="36866" y="0"/>
                      <a:pt x="501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0E2C8E"/>
                </a:solidFill>
              </a:ln>
            </p:spPr>
            <p:txBody>
              <a:bodyPr/>
              <a:lstStyle/>
              <a:p>
                <a:endParaRPr lang="es-ES" sz="2400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220CBEA0-58DD-C932-724C-93BF5E2A2FAA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 sz="2400"/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4B3A046-30EB-1648-839C-519EE164E06F}"/>
                </a:ext>
              </a:extLst>
            </p:cNvPr>
            <p:cNvGrpSpPr/>
            <p:nvPr/>
          </p:nvGrpSpPr>
          <p:grpSpPr>
            <a:xfrm>
              <a:off x="636361" y="4158404"/>
              <a:ext cx="3086100" cy="3158435"/>
              <a:chOff x="0" y="-19050"/>
              <a:chExt cx="812800" cy="831850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BD6911EA-5B44-647C-EA9C-DAAF83B74A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3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369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3695"/>
                    </a:lnTo>
                    <a:lnTo>
                      <a:pt x="0" y="133695"/>
                    </a:lnTo>
                    <a:close/>
                  </a:path>
                </a:pathLst>
              </a:custGeom>
              <a:solidFill>
                <a:srgbClr val="0E2C8E"/>
              </a:solidFill>
            </p:spPr>
            <p:txBody>
              <a:bodyPr anchor="ctr"/>
              <a:lstStyle/>
              <a:p>
                <a:pPr algn="ctr"/>
                <a:r>
                  <a:rPr lang="es-ES" sz="2800" b="1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FDA0019D-8242-0E55-695C-1147341E6EB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30"/>
                  </a:lnSpc>
                </a:pPr>
                <a:endParaRPr lang="en-US" sz="2800">
                  <a:solidFill>
                    <a:schemeClr val="bg2">
                      <a:lumMod val="50000"/>
                    </a:schemeClr>
                  </a:solidFill>
                  <a:latin typeface="Montserrat Classic"/>
                </a:endParaRPr>
              </a:p>
            </p:txBody>
          </p: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90DF5CF7-631B-5288-0E73-5A1C450D77A4}"/>
                </a:ext>
              </a:extLst>
            </p:cNvPr>
            <p:cNvSpPr txBox="1"/>
            <p:nvPr/>
          </p:nvSpPr>
          <p:spPr>
            <a:xfrm>
              <a:off x="701480" y="4774851"/>
              <a:ext cx="3007772" cy="29295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084"/>
                </a:lnSpc>
                <a:spcBef>
                  <a:spcPct val="0"/>
                </a:spcBef>
              </a:pPr>
              <a:r>
                <a:rPr lang="en-US" sz="1750" spc="148" dirty="0">
                  <a:solidFill>
                    <a:srgbClr val="0E2C8E"/>
                  </a:solidFill>
                  <a:latin typeface="Montserrat SemiBold" panose="00000700000000000000" pitchFamily="2" charset="0"/>
                </a:rPr>
                <a:t>Strengthened transnational cooperation &amp; exchange </a:t>
              </a:r>
              <a:r>
                <a:rPr lang="en-US" sz="1700" spc="148" dirty="0">
                  <a:solidFill>
                    <a:srgbClr val="231F20"/>
                  </a:solidFill>
                  <a:latin typeface="Montserrat Light"/>
                </a:rPr>
                <a:t>of existing learning practices between partner organizations, key stakeholders &amp; local communities in the field of quadruple helix model in EU</a:t>
              </a:r>
            </a:p>
          </p:txBody>
        </p:sp>
      </p:grpSp>
      <p:pic>
        <p:nvPicPr>
          <p:cNvPr id="11" name="Picture 2" descr="Co-funded by the European Union - The 25 Percent Project">
            <a:extLst>
              <a:ext uri="{FF2B5EF4-FFF2-40B4-BE49-F238E27FC236}">
                <a16:creationId xmlns:a16="http://schemas.microsoft.com/office/drawing/2014/main" id="{E1F1855F-9265-8C0D-417E-86F62632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8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C2B463F5-CC6F-F2DC-C5D4-8A7B87D69F35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91397232-7791-92F0-3A01-F11126282303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1.7 </a:t>
            </a: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Expected outputs</a:t>
            </a:r>
            <a:endParaRPr lang="en-US" sz="4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CD791E9-DB92-5D16-3C19-97F94DDE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544A926F-D09C-401C-28CA-D4F95EA43FF5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61274DD-3635-490A-8E08-D4D663AF0E9E}"/>
              </a:ext>
            </a:extLst>
          </p:cNvPr>
          <p:cNvGrpSpPr/>
          <p:nvPr/>
        </p:nvGrpSpPr>
        <p:grpSpPr>
          <a:xfrm>
            <a:off x="1629697" y="1928884"/>
            <a:ext cx="539053" cy="707886"/>
            <a:chOff x="1629697" y="2135363"/>
            <a:chExt cx="539053" cy="707886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62AFFDF-5BF0-64E2-D8A6-FCB745B8D04A}"/>
                </a:ext>
              </a:extLst>
            </p:cNvPr>
            <p:cNvSpPr txBox="1"/>
            <p:nvPr/>
          </p:nvSpPr>
          <p:spPr>
            <a:xfrm>
              <a:off x="1629697" y="2135363"/>
              <a:ext cx="516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rgbClr val="0E2C8E"/>
                  </a:solidFill>
                  <a:latin typeface="Montserrat" panose="00000500000000000000" pitchFamily="2" charset="0"/>
                </a:rPr>
                <a:t>1</a:t>
              </a: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487DE45-AD3A-108D-3F1E-52CA31071567}"/>
                </a:ext>
              </a:extLst>
            </p:cNvPr>
            <p:cNvCxnSpPr/>
            <p:nvPr/>
          </p:nvCxnSpPr>
          <p:spPr>
            <a:xfrm>
              <a:off x="2168750" y="2196919"/>
              <a:ext cx="0" cy="584775"/>
            </a:xfrm>
            <a:prstGeom prst="line">
              <a:avLst/>
            </a:prstGeom>
            <a:ln w="38100">
              <a:solidFill>
                <a:srgbClr val="0E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99D68B-FF5E-0877-0AA3-CB8A483B7E1C}"/>
              </a:ext>
            </a:extLst>
          </p:cNvPr>
          <p:cNvSpPr txBox="1"/>
          <p:nvPr/>
        </p:nvSpPr>
        <p:spPr>
          <a:xfrm>
            <a:off x="2507227" y="2023750"/>
            <a:ext cx="1060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UP2YOU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Leadership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Program</a:t>
            </a:r>
            <a:r>
              <a:rPr lang="es-ES" sz="2400" dirty="0">
                <a:latin typeface="Montserrat" panose="00000500000000000000" pitchFamily="2" charset="0"/>
              </a:rPr>
              <a:t>: min. 5 </a:t>
            </a:r>
            <a:r>
              <a:rPr lang="es-ES" sz="2400" dirty="0" err="1">
                <a:latin typeface="Montserrat" panose="00000500000000000000" pitchFamily="2" charset="0"/>
              </a:rPr>
              <a:t>thematic</a:t>
            </a:r>
            <a:r>
              <a:rPr lang="es-ES" sz="2400" dirty="0">
                <a:latin typeface="Montserrat" panose="00000500000000000000" pitchFamily="2" charset="0"/>
              </a:rPr>
              <a:t> online </a:t>
            </a:r>
            <a:r>
              <a:rPr lang="es-ES" sz="2400" dirty="0" err="1">
                <a:latin typeface="Montserrat" panose="00000500000000000000" pitchFamily="2" charset="0"/>
              </a:rPr>
              <a:t>courses</a:t>
            </a:r>
            <a:endParaRPr lang="es-ES" sz="2400" dirty="0">
              <a:latin typeface="Montserrat" panose="00000500000000000000" pitchFamily="2" charset="0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2C821F9-200D-E33A-6D0C-BA79148E37DA}"/>
              </a:ext>
            </a:extLst>
          </p:cNvPr>
          <p:cNvGrpSpPr/>
          <p:nvPr/>
        </p:nvGrpSpPr>
        <p:grpSpPr>
          <a:xfrm>
            <a:off x="1629697" y="3214710"/>
            <a:ext cx="539053" cy="707886"/>
            <a:chOff x="1629697" y="2135363"/>
            <a:chExt cx="539053" cy="707886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29133ED-81FC-DB3A-28BA-CD3425A9C9E2}"/>
                </a:ext>
              </a:extLst>
            </p:cNvPr>
            <p:cNvSpPr txBox="1"/>
            <p:nvPr/>
          </p:nvSpPr>
          <p:spPr>
            <a:xfrm>
              <a:off x="1629697" y="2135363"/>
              <a:ext cx="516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rgbClr val="0E2C8E"/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E3A4720-A0FA-E5BD-C304-AB361CE4A527}"/>
                </a:ext>
              </a:extLst>
            </p:cNvPr>
            <p:cNvCxnSpPr/>
            <p:nvPr/>
          </p:nvCxnSpPr>
          <p:spPr>
            <a:xfrm>
              <a:off x="2168750" y="2196919"/>
              <a:ext cx="0" cy="584775"/>
            </a:xfrm>
            <a:prstGeom prst="line">
              <a:avLst/>
            </a:prstGeom>
            <a:ln w="38100">
              <a:solidFill>
                <a:srgbClr val="0E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4ED58FD-8151-084F-DBEC-37EC8A86B254}"/>
              </a:ext>
            </a:extLst>
          </p:cNvPr>
          <p:cNvSpPr txBox="1"/>
          <p:nvPr/>
        </p:nvSpPr>
        <p:spPr>
          <a:xfrm>
            <a:off x="2507227" y="3307043"/>
            <a:ext cx="740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5 Living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Communities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Labs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(LCL) </a:t>
            </a:r>
            <a:r>
              <a:rPr lang="es-ES" sz="2400" dirty="0">
                <a:latin typeface="Montserrat" panose="00000500000000000000" pitchFamily="2" charset="0"/>
              </a:rPr>
              <a:t>set-up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0518289-FFD9-BC86-D724-61663AD0D08B}"/>
              </a:ext>
            </a:extLst>
          </p:cNvPr>
          <p:cNvGrpSpPr/>
          <p:nvPr/>
        </p:nvGrpSpPr>
        <p:grpSpPr>
          <a:xfrm>
            <a:off x="1629697" y="4497435"/>
            <a:ext cx="539053" cy="707886"/>
            <a:chOff x="1629697" y="2135363"/>
            <a:chExt cx="539053" cy="707886"/>
          </a:xfrm>
        </p:grpSpPr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11EFFD2-A6F0-D63C-9147-41C71150F82B}"/>
                </a:ext>
              </a:extLst>
            </p:cNvPr>
            <p:cNvSpPr txBox="1"/>
            <p:nvPr/>
          </p:nvSpPr>
          <p:spPr>
            <a:xfrm>
              <a:off x="1629697" y="2135363"/>
              <a:ext cx="516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rgbClr val="0E2C8E"/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77A26DDB-C77A-1223-C803-54F07E2C0783}"/>
                </a:ext>
              </a:extLst>
            </p:cNvPr>
            <p:cNvCxnSpPr/>
            <p:nvPr/>
          </p:nvCxnSpPr>
          <p:spPr>
            <a:xfrm>
              <a:off x="2168750" y="2196919"/>
              <a:ext cx="0" cy="584775"/>
            </a:xfrm>
            <a:prstGeom prst="line">
              <a:avLst/>
            </a:prstGeom>
            <a:ln w="38100">
              <a:solidFill>
                <a:srgbClr val="0E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ABB3A84-2A55-73A9-EA2D-85F2BECE1B26}"/>
              </a:ext>
            </a:extLst>
          </p:cNvPr>
          <p:cNvSpPr txBox="1"/>
          <p:nvPr/>
        </p:nvSpPr>
        <p:spPr>
          <a:xfrm>
            <a:off x="2507228" y="4415663"/>
            <a:ext cx="1361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1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Toolkit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for</a:t>
            </a:r>
            <a:r>
              <a:rPr lang="es-ES" sz="2400" dirty="0">
                <a:latin typeface="Montserrat" panose="00000500000000000000" pitchFamily="2" charset="0"/>
              </a:rPr>
              <a:t> LCL set-up and running </a:t>
            </a:r>
            <a:r>
              <a:rPr lang="es-ES" sz="2400" dirty="0" err="1">
                <a:latin typeface="Montserrat" panose="00000500000000000000" pitchFamily="2" charset="0"/>
              </a:rPr>
              <a:t>developed</a:t>
            </a:r>
            <a:r>
              <a:rPr lang="es-ES" sz="2400" dirty="0">
                <a:latin typeface="Montserrat" panose="00000500000000000000" pitchFamily="2" charset="0"/>
              </a:rPr>
              <a:t> &amp; </a:t>
            </a:r>
            <a:r>
              <a:rPr lang="es-ES" sz="2400" dirty="0" err="1">
                <a:latin typeface="Montserrat" panose="00000500000000000000" pitchFamily="2" charset="0"/>
              </a:rPr>
              <a:t>distributed</a:t>
            </a:r>
            <a:r>
              <a:rPr lang="es-ES" sz="2400" dirty="0">
                <a:latin typeface="Montserrat" panose="00000500000000000000" pitchFamily="2" charset="0"/>
              </a:rPr>
              <a:t> as Open </a:t>
            </a:r>
            <a:r>
              <a:rPr lang="es-ES" sz="2400" dirty="0" err="1">
                <a:latin typeface="Montserrat" panose="00000500000000000000" pitchFamily="2" charset="0"/>
              </a:rPr>
              <a:t>Educational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Resources</a:t>
            </a:r>
            <a:r>
              <a:rPr lang="es-ES" sz="2400" dirty="0">
                <a:latin typeface="Montserrat" panose="00000500000000000000" pitchFamily="2" charset="0"/>
              </a:rPr>
              <a:t> (OER)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53FCBD8B-8BF6-BFB1-5739-A51B3D36E372}"/>
              </a:ext>
            </a:extLst>
          </p:cNvPr>
          <p:cNvGrpSpPr/>
          <p:nvPr/>
        </p:nvGrpSpPr>
        <p:grpSpPr>
          <a:xfrm>
            <a:off x="1629697" y="5777694"/>
            <a:ext cx="539053" cy="707886"/>
            <a:chOff x="1629697" y="2135363"/>
            <a:chExt cx="539053" cy="707886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E7562638-845A-DD76-0B87-576B4C0AE78B}"/>
                </a:ext>
              </a:extLst>
            </p:cNvPr>
            <p:cNvSpPr txBox="1"/>
            <p:nvPr/>
          </p:nvSpPr>
          <p:spPr>
            <a:xfrm>
              <a:off x="1629697" y="2135363"/>
              <a:ext cx="516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rgbClr val="0E2C8E"/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107A955-840B-7037-8DBD-7E0E6FFA852E}"/>
                </a:ext>
              </a:extLst>
            </p:cNvPr>
            <p:cNvCxnSpPr/>
            <p:nvPr/>
          </p:nvCxnSpPr>
          <p:spPr>
            <a:xfrm>
              <a:off x="2168750" y="2196919"/>
              <a:ext cx="0" cy="584775"/>
            </a:xfrm>
            <a:prstGeom prst="line">
              <a:avLst/>
            </a:prstGeom>
            <a:ln w="38100">
              <a:solidFill>
                <a:srgbClr val="0E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E97AB8C-2031-B8B6-B391-91F47AAB35E2}"/>
              </a:ext>
            </a:extLst>
          </p:cNvPr>
          <p:cNvSpPr txBox="1"/>
          <p:nvPr/>
        </p:nvSpPr>
        <p:spPr>
          <a:xfrm>
            <a:off x="2507227" y="5902255"/>
            <a:ext cx="137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1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Platform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for</a:t>
            </a:r>
            <a:r>
              <a:rPr lang="es-ES" sz="2400" dirty="0">
                <a:latin typeface="Montserrat" panose="00000500000000000000" pitchFamily="2" charset="0"/>
              </a:rPr>
              <a:t> LCL </a:t>
            </a:r>
            <a:r>
              <a:rPr lang="es-ES" sz="2400" dirty="0" err="1">
                <a:latin typeface="Montserrat" panose="00000500000000000000" pitchFamily="2" charset="0"/>
              </a:rPr>
              <a:t>cooperation</a:t>
            </a:r>
            <a:r>
              <a:rPr lang="es-ES" sz="2400" dirty="0">
                <a:latin typeface="Montserrat" panose="00000500000000000000" pitchFamily="2" charset="0"/>
              </a:rPr>
              <a:t> &amp; </a:t>
            </a:r>
            <a:r>
              <a:rPr lang="es-ES" sz="2400" dirty="0" err="1">
                <a:latin typeface="Montserrat" panose="00000500000000000000" pitchFamily="2" charset="0"/>
              </a:rPr>
              <a:t>contamination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co-developed</a:t>
            </a:r>
            <a:r>
              <a:rPr lang="es-ES" sz="2400" dirty="0">
                <a:latin typeface="Montserrat" panose="00000500000000000000" pitchFamily="2" charset="0"/>
              </a:rPr>
              <a:t> and </a:t>
            </a:r>
            <a:r>
              <a:rPr lang="es-ES" sz="2400" dirty="0" err="1">
                <a:latin typeface="Montserrat" panose="00000500000000000000" pitchFamily="2" charset="0"/>
              </a:rPr>
              <a:t>launched</a:t>
            </a:r>
            <a:r>
              <a:rPr lang="es-ES" sz="2400" dirty="0">
                <a:latin typeface="Montserrat" panose="00000500000000000000" pitchFamily="2" charset="0"/>
              </a:rPr>
              <a:t> online</a:t>
            </a:r>
            <a:endParaRPr lang="es-ES" sz="2400" dirty="0"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D6C5CE5-152F-A00E-B232-C9BF609E19E1}"/>
              </a:ext>
            </a:extLst>
          </p:cNvPr>
          <p:cNvGrpSpPr/>
          <p:nvPr/>
        </p:nvGrpSpPr>
        <p:grpSpPr>
          <a:xfrm>
            <a:off x="1629697" y="7054121"/>
            <a:ext cx="539053" cy="707886"/>
            <a:chOff x="1629697" y="2135363"/>
            <a:chExt cx="539053" cy="707886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0D503339-1F6E-E5AC-1E78-82E016544D2D}"/>
                </a:ext>
              </a:extLst>
            </p:cNvPr>
            <p:cNvSpPr txBox="1"/>
            <p:nvPr/>
          </p:nvSpPr>
          <p:spPr>
            <a:xfrm>
              <a:off x="1629697" y="2135363"/>
              <a:ext cx="516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rgbClr val="0E2C8E"/>
                  </a:solidFill>
                  <a:latin typeface="Montserrat" panose="00000500000000000000" pitchFamily="2" charset="0"/>
                </a:rPr>
                <a:t>5</a:t>
              </a:r>
            </a:p>
          </p:txBody>
        </p: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15BEF470-066F-9B0A-DA1C-EF07A71FE3C1}"/>
                </a:ext>
              </a:extLst>
            </p:cNvPr>
            <p:cNvCxnSpPr/>
            <p:nvPr/>
          </p:nvCxnSpPr>
          <p:spPr>
            <a:xfrm>
              <a:off x="2168750" y="2196919"/>
              <a:ext cx="0" cy="584775"/>
            </a:xfrm>
            <a:prstGeom prst="line">
              <a:avLst/>
            </a:prstGeom>
            <a:ln w="38100">
              <a:solidFill>
                <a:srgbClr val="0E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B74BFBB-171B-2336-31E3-2729F3A7F953}"/>
              </a:ext>
            </a:extLst>
          </p:cNvPr>
          <p:cNvSpPr txBox="1"/>
          <p:nvPr/>
        </p:nvSpPr>
        <p:spPr>
          <a:xfrm>
            <a:off x="2507227" y="7019515"/>
            <a:ext cx="13479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1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Community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Balance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Scorecard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co-developed</a:t>
            </a:r>
            <a:r>
              <a:rPr lang="es-ES" sz="2400" dirty="0">
                <a:latin typeface="Montserrat" panose="00000500000000000000" pitchFamily="2" charset="0"/>
              </a:rPr>
              <a:t>, </a:t>
            </a:r>
            <a:r>
              <a:rPr lang="es-ES" sz="2400" dirty="0" err="1">
                <a:latin typeface="Montserrat" panose="00000500000000000000" pitchFamily="2" charset="0"/>
              </a:rPr>
              <a:t>tested</a:t>
            </a:r>
            <a:r>
              <a:rPr lang="es-ES" sz="2400" dirty="0">
                <a:latin typeface="Montserrat" panose="00000500000000000000" pitchFamily="2" charset="0"/>
              </a:rPr>
              <a:t> &amp; </a:t>
            </a:r>
            <a:r>
              <a:rPr lang="es-ES" sz="2400" dirty="0" err="1">
                <a:latin typeface="Montserrat" panose="00000500000000000000" pitchFamily="2" charset="0"/>
              </a:rPr>
              <a:t>validated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for</a:t>
            </a:r>
            <a:r>
              <a:rPr lang="es-ES" sz="2400" dirty="0">
                <a:latin typeface="Montserrat" panose="00000500000000000000" pitchFamily="2" charset="0"/>
              </a:rPr>
              <a:t> EU </a:t>
            </a:r>
            <a:r>
              <a:rPr lang="es-ES" sz="2400" dirty="0" err="1">
                <a:latin typeface="Montserrat" panose="00000500000000000000" pitchFamily="2" charset="0"/>
              </a:rPr>
              <a:t>launch</a:t>
            </a:r>
            <a:r>
              <a:rPr lang="es-ES" sz="2400" dirty="0">
                <a:latin typeface="Montserrat" panose="00000500000000000000" pitchFamily="2" charset="0"/>
              </a:rPr>
              <a:t> as </a:t>
            </a:r>
            <a:r>
              <a:rPr lang="es-ES" sz="2400" dirty="0" err="1">
                <a:latin typeface="Montserrat" panose="00000500000000000000" pitchFamily="2" charset="0"/>
              </a:rPr>
              <a:t>tool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for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trans-sectorial</a:t>
            </a:r>
            <a:r>
              <a:rPr lang="es-ES" sz="2400" dirty="0">
                <a:latin typeface="Montserrat" panose="00000500000000000000" pitchFamily="2" charset="0"/>
              </a:rPr>
              <a:t> &amp; </a:t>
            </a:r>
            <a:r>
              <a:rPr lang="es-ES" sz="2400" dirty="0" err="1">
                <a:latin typeface="Montserrat" panose="00000500000000000000" pitchFamily="2" charset="0"/>
              </a:rPr>
              <a:t>multidisciplinary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cooperation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on</a:t>
            </a:r>
            <a:r>
              <a:rPr lang="es-ES" sz="2400" dirty="0">
                <a:latin typeface="Montserrat" panose="00000500000000000000" pitchFamily="2" charset="0"/>
              </a:rPr>
              <a:t> local </a:t>
            </a:r>
            <a:r>
              <a:rPr lang="es-ES" sz="2400" dirty="0" err="1">
                <a:latin typeface="Montserrat" panose="00000500000000000000" pitchFamily="2" charset="0"/>
              </a:rPr>
              <a:t>development</a:t>
            </a:r>
            <a:r>
              <a:rPr lang="es-ES" sz="2400" dirty="0">
                <a:latin typeface="Montserrat" panose="00000500000000000000" pitchFamily="2" charset="0"/>
              </a:rPr>
              <a:t> </a:t>
            </a:r>
            <a:endParaRPr lang="es-ES" sz="2400" dirty="0"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814B90E8-C3C1-F7E8-D487-D791FF4A9474}"/>
              </a:ext>
            </a:extLst>
          </p:cNvPr>
          <p:cNvGrpSpPr/>
          <p:nvPr/>
        </p:nvGrpSpPr>
        <p:grpSpPr>
          <a:xfrm>
            <a:off x="1629697" y="8458896"/>
            <a:ext cx="539053" cy="707886"/>
            <a:chOff x="1629697" y="2135363"/>
            <a:chExt cx="539053" cy="707886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245D3F6C-B611-03A0-15F6-768456AF0A4A}"/>
                </a:ext>
              </a:extLst>
            </p:cNvPr>
            <p:cNvSpPr txBox="1"/>
            <p:nvPr/>
          </p:nvSpPr>
          <p:spPr>
            <a:xfrm>
              <a:off x="1629697" y="2135363"/>
              <a:ext cx="516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rgbClr val="0E2C8E"/>
                  </a:solidFill>
                  <a:latin typeface="Montserrat" panose="00000500000000000000" pitchFamily="2" charset="0"/>
                </a:rPr>
                <a:t>6</a:t>
              </a:r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4ADF450E-58C9-6D3A-7B0E-C8EF92806BC5}"/>
                </a:ext>
              </a:extLst>
            </p:cNvPr>
            <p:cNvCxnSpPr/>
            <p:nvPr/>
          </p:nvCxnSpPr>
          <p:spPr>
            <a:xfrm>
              <a:off x="2168750" y="2196919"/>
              <a:ext cx="0" cy="584775"/>
            </a:xfrm>
            <a:prstGeom prst="line">
              <a:avLst/>
            </a:prstGeom>
            <a:ln w="38100">
              <a:solidFill>
                <a:srgbClr val="0E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D0B4688-A02A-5B61-C203-8D9E791252B5}"/>
              </a:ext>
            </a:extLst>
          </p:cNvPr>
          <p:cNvSpPr txBox="1"/>
          <p:nvPr/>
        </p:nvSpPr>
        <p:spPr>
          <a:xfrm>
            <a:off x="2507227" y="8610838"/>
            <a:ext cx="1347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1 </a:t>
            </a:r>
            <a:r>
              <a:rPr lang="es-ES" sz="2800" b="1" dirty="0" err="1">
                <a:solidFill>
                  <a:srgbClr val="0E2C8E"/>
                </a:solidFill>
                <a:latin typeface="Montserrat" panose="00000500000000000000" pitchFamily="2" charset="0"/>
              </a:rPr>
              <a:t>Guidelines</a:t>
            </a:r>
            <a:r>
              <a:rPr lang="es-ES" sz="2800" b="1" dirty="0">
                <a:solidFill>
                  <a:srgbClr val="0E2C8E"/>
                </a:solidFill>
                <a:latin typeface="Montserrat" panose="00000500000000000000" pitchFamily="2" charset="0"/>
              </a:rPr>
              <a:t> </a:t>
            </a:r>
            <a:r>
              <a:rPr lang="es-ES" sz="2400" dirty="0" err="1">
                <a:latin typeface="Montserrat" panose="00000500000000000000" pitchFamily="2" charset="0"/>
              </a:rPr>
              <a:t>for</a:t>
            </a:r>
            <a:r>
              <a:rPr lang="es-ES" sz="2400" dirty="0">
                <a:latin typeface="Montserrat" panose="00000500000000000000" pitchFamily="2" charset="0"/>
              </a:rPr>
              <a:t> CBS use &amp; </a:t>
            </a:r>
            <a:r>
              <a:rPr lang="es-ES" sz="2400" dirty="0" err="1">
                <a:latin typeface="Montserrat" panose="00000500000000000000" pitchFamily="2" charset="0"/>
              </a:rPr>
              <a:t>update</a:t>
            </a:r>
            <a:endParaRPr lang="es-ES" sz="2400" dirty="0"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CF454857-EC51-D9E6-3D64-40F2AC2E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4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53182EC3-8FDF-FAFD-6313-4290DD1C96B9}"/>
              </a:ext>
            </a:extLst>
          </p:cNvPr>
          <p:cNvSpPr txBox="1"/>
          <p:nvPr/>
        </p:nvSpPr>
        <p:spPr>
          <a:xfrm>
            <a:off x="-1171559" y="1152971"/>
            <a:ext cx="11049000" cy="1638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E2C8E"/>
                </a:solidFill>
                <a:latin typeface="Montserrat" panose="00000500000000000000" pitchFamily="2" charset="0"/>
              </a:rPr>
              <a:t>Thank you!</a:t>
            </a:r>
          </a:p>
        </p:txBody>
      </p:sp>
      <p:pic>
        <p:nvPicPr>
          <p:cNvPr id="6" name="Picture 4" descr="Los estudiantes Erasmus+ podrán aprender catalán, gallego y vasco -">
            <a:extLst>
              <a:ext uri="{FF2B5EF4-FFF2-40B4-BE49-F238E27FC236}">
                <a16:creationId xmlns:a16="http://schemas.microsoft.com/office/drawing/2014/main" id="{E158540A-72C3-14A3-0D12-B41C0B6C7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r="28483"/>
          <a:stretch/>
        </p:blipFill>
        <p:spPr bwMode="auto">
          <a:xfrm>
            <a:off x="9726568" y="445477"/>
            <a:ext cx="8556860" cy="984152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B6458C-D5DD-14DB-F377-86F29A28FE27}"/>
              </a:ext>
            </a:extLst>
          </p:cNvPr>
          <p:cNvSpPr txBox="1"/>
          <p:nvPr/>
        </p:nvSpPr>
        <p:spPr>
          <a:xfrm>
            <a:off x="1448709" y="3964214"/>
            <a:ext cx="73506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7200" b="1" dirty="0">
                <a:solidFill>
                  <a:srgbClr val="0E2C8E"/>
                </a:solidFill>
                <a:latin typeface="Montserrat" panose="00000500000000000000" pitchFamily="2" charset="0"/>
              </a:rPr>
              <a:t>UP2YOU</a:t>
            </a:r>
            <a:endParaRPr lang="en-GB" sz="8800" b="1" dirty="0">
              <a:solidFill>
                <a:srgbClr val="0E2C8E"/>
              </a:solidFill>
              <a:latin typeface="Montserrat" panose="00000500000000000000" pitchFamily="2" charset="0"/>
            </a:endParaRPr>
          </a:p>
          <a:p>
            <a:pPr algn="just"/>
            <a:endParaRPr lang="en-GB" sz="4400" dirty="0">
              <a:solidFill>
                <a:srgbClr val="0E2C8E"/>
              </a:solidFill>
            </a:endParaRPr>
          </a:p>
          <a:p>
            <a:pPr algn="just"/>
            <a:r>
              <a:rPr lang="en-GB" sz="3200" i="1" dirty="0">
                <a:solidFill>
                  <a:srgbClr val="0E2C8E"/>
                </a:solidFill>
              </a:rPr>
              <a:t>Upgrading university pathways to promote bottom-up sustainable and inclusive development.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657ADA-9473-0DF9-31D8-3D20F489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680" y="820047"/>
            <a:ext cx="3291840" cy="919778"/>
          </a:xfrm>
          <a:prstGeom prst="rect">
            <a:avLst/>
          </a:prstGeom>
        </p:spPr>
      </p:pic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7B6FC729-4CE2-98EF-7D62-6E2C9C7B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09" y="8740142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5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2C893F9-4351-8828-33D7-E08AD60F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058" y="1324152"/>
            <a:ext cx="3158754" cy="88259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E820988-0EE8-1FFB-24C6-21DA2834B952}"/>
              </a:ext>
            </a:extLst>
          </p:cNvPr>
          <p:cNvSpPr txBox="1"/>
          <p:nvPr/>
        </p:nvSpPr>
        <p:spPr>
          <a:xfrm>
            <a:off x="10856636" y="297575"/>
            <a:ext cx="6679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800" b="1" dirty="0">
                <a:solidFill>
                  <a:srgbClr val="0E2C8E"/>
                </a:solidFill>
                <a:latin typeface="Montserrat" panose="00000500000000000000" pitchFamily="2" charset="0"/>
              </a:rPr>
              <a:t>UP2YOU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23674ED-BD0F-C044-3D3B-CF1AD0414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640" y="1024209"/>
            <a:ext cx="8925837" cy="8965216"/>
          </a:xfrm>
          <a:prstGeom prst="rect">
            <a:avLst/>
          </a:prstGeom>
        </p:spPr>
      </p:pic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690E941D-A9C7-097E-8540-0A77A1C4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9" y="297575"/>
            <a:ext cx="3253799" cy="8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861201" y="4386882"/>
            <a:ext cx="10527444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5880"/>
              </a:lnSpc>
              <a:buFont typeface="+mj-lt"/>
              <a:buAutoNum type="arabicPeriod"/>
            </a:pPr>
            <a:r>
              <a:rPr lang="en-US" sz="5400" b="1" dirty="0">
                <a:solidFill>
                  <a:srgbClr val="0E2C8E"/>
                </a:solidFill>
                <a:latin typeface="Montserrat" panose="00000500000000000000" pitchFamily="2" charset="0"/>
              </a:rPr>
              <a:t>Project Overview</a:t>
            </a:r>
          </a:p>
          <a:p>
            <a:pPr>
              <a:lnSpc>
                <a:spcPts val="5880"/>
              </a:lnSpc>
            </a:pPr>
            <a:endParaRPr lang="en-US" sz="5600" dirty="0">
              <a:solidFill>
                <a:srgbClr val="192954"/>
              </a:solidFill>
              <a:latin typeface="Kollektif 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C893F9-4351-8828-33D7-E08AD60F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5521" y="1899668"/>
            <a:ext cx="3448724" cy="96361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E820988-0EE8-1FFB-24C6-21DA2834B952}"/>
              </a:ext>
            </a:extLst>
          </p:cNvPr>
          <p:cNvSpPr txBox="1"/>
          <p:nvPr/>
        </p:nvSpPr>
        <p:spPr>
          <a:xfrm>
            <a:off x="8275320" y="589367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 b="1">
                <a:solidFill>
                  <a:srgbClr val="0E2C8E"/>
                </a:solidFill>
                <a:latin typeface="Montserrat" panose="00000500000000000000" pitchFamily="2" charset="0"/>
              </a:rPr>
              <a:t>UP2YOU</a:t>
            </a:r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A744AE36-DD7E-DEC4-6285-25194FCA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521" y="8614251"/>
            <a:ext cx="3253799" cy="8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2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D3CF3989-08FC-AF8C-53D3-C016A8963E06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D26E7EF-3BAA-BE47-A921-4F4FFA3F7041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1.1 Introduction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9218B1-AF10-E7E1-3229-3321C312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B64CCF-356B-BE73-AA2C-8DB829031E4C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9D70A65-947C-1515-421B-D052CF8645C6}"/>
              </a:ext>
            </a:extLst>
          </p:cNvPr>
          <p:cNvSpPr txBox="1"/>
          <p:nvPr/>
        </p:nvSpPr>
        <p:spPr>
          <a:xfrm>
            <a:off x="1261279" y="2991260"/>
            <a:ext cx="16130630" cy="5744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E2C8E"/>
                </a:solidFill>
                <a:latin typeface="Montserrat Medium"/>
              </a:rPr>
              <a:t>UP2YOU</a:t>
            </a:r>
            <a:r>
              <a:rPr lang="en-US" sz="2800" dirty="0">
                <a:solidFill>
                  <a:srgbClr val="57A2C3"/>
                </a:solidFill>
                <a:latin typeface="Montserrat Medium"/>
              </a:rPr>
              <a:t> </a:t>
            </a:r>
            <a:r>
              <a:rPr lang="en-US" sz="2800" dirty="0">
                <a:latin typeface="Montserrat Medium"/>
              </a:rPr>
              <a:t>aims to </a:t>
            </a:r>
            <a:r>
              <a:rPr lang="en-US" sz="2800" b="1" dirty="0">
                <a:latin typeface="Montserrat Medium"/>
              </a:rPr>
              <a:t>promote cooperation between Civil Society Organizations &amp; Higher Education in the promotion of sustainable and inclusive development of their communities </a:t>
            </a:r>
            <a:r>
              <a:rPr lang="en-US" sz="2800" dirty="0">
                <a:latin typeface="Montserrat Medium"/>
              </a:rPr>
              <a:t>through the development of: </a:t>
            </a:r>
            <a:endParaRPr lang="es-ES" sz="2800" dirty="0">
              <a:ea typeface="Calibri"/>
              <a:cs typeface="Calibri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 b="1" dirty="0">
                <a:latin typeface="Montserrat Medium"/>
              </a:rPr>
              <a:t>New courses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 b="1" dirty="0">
                <a:latin typeface="Montserrat Medium"/>
              </a:rPr>
              <a:t>Living Community Labs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 b="1" dirty="0">
                <a:latin typeface="Montserrat Medium"/>
              </a:rPr>
              <a:t>Community Balance Scorecard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800" dirty="0">
              <a:latin typeface="Montserrat Medium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latin typeface="Montserrat Medium"/>
              </a:rPr>
              <a:t>This cooperation (Quadruple Helix model), can lead to innovative solutions to complex social problems, transfer of knowledge &amp; skills and increased community engagement.</a:t>
            </a:r>
          </a:p>
        </p:txBody>
      </p:sp>
      <p:pic>
        <p:nvPicPr>
          <p:cNvPr id="4" name="Picture 2" descr="Co-funded by the European Union - The 25 Percent Project">
            <a:extLst>
              <a:ext uri="{FF2B5EF4-FFF2-40B4-BE49-F238E27FC236}">
                <a16:creationId xmlns:a16="http://schemas.microsoft.com/office/drawing/2014/main" id="{F9CAD7D4-FCCB-DA0C-8A01-F3C44EAA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4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D3CF3989-08FC-AF8C-53D3-C016A8963E06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D26E7EF-3BAA-BE47-A921-4F4FFA3F7041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1.1 Introduction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9218B1-AF10-E7E1-3229-3321C312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B64CCF-356B-BE73-AA2C-8DB829031E4C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EA7A7DB-DB58-C1EA-9B33-AC5B099D1293}"/>
              </a:ext>
            </a:extLst>
          </p:cNvPr>
          <p:cNvGraphicFramePr/>
          <p:nvPr/>
        </p:nvGraphicFramePr>
        <p:xfrm>
          <a:off x="2814484" y="1839215"/>
          <a:ext cx="12659032" cy="759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A0D70A7-BC49-FBDE-D3C3-8939CBEB75E6}"/>
              </a:ext>
            </a:extLst>
          </p:cNvPr>
          <p:cNvSpPr txBox="1"/>
          <p:nvPr/>
        </p:nvSpPr>
        <p:spPr>
          <a:xfrm>
            <a:off x="774513" y="2911526"/>
            <a:ext cx="5423608" cy="14584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0E2C8E"/>
                </a:solidFill>
                <a:latin typeface="Montserrat Classic Bold"/>
              </a:rPr>
              <a:t>Challenges</a:t>
            </a:r>
          </a:p>
        </p:txBody>
      </p:sp>
      <p:pic>
        <p:nvPicPr>
          <p:cNvPr id="29" name="Gráfico 28" descr="Escudo con relleno sólido">
            <a:extLst>
              <a:ext uri="{FF2B5EF4-FFF2-40B4-BE49-F238E27FC236}">
                <a16:creationId xmlns:a16="http://schemas.microsoft.com/office/drawing/2014/main" id="{3A1AE271-8EA0-4D04-B609-8941EB9BD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9056" y="4626563"/>
            <a:ext cx="1631373" cy="1631373"/>
          </a:xfrm>
          <a:prstGeom prst="rect">
            <a:avLst/>
          </a:prstGeom>
        </p:spPr>
      </p:pic>
      <p:pic>
        <p:nvPicPr>
          <p:cNvPr id="31" name="Gráfico 30" descr="Escudo contorno">
            <a:extLst>
              <a:ext uri="{FF2B5EF4-FFF2-40B4-BE49-F238E27FC236}">
                <a16:creationId xmlns:a16="http://schemas.microsoft.com/office/drawing/2014/main" id="{A5AC2552-B34A-35E6-611E-F68326F118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4787" y="4648923"/>
            <a:ext cx="1631373" cy="1631373"/>
          </a:xfrm>
          <a:prstGeom prst="rect">
            <a:avLst/>
          </a:prstGeom>
        </p:spPr>
      </p:pic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6E479BA8-FEF4-26C5-379E-6ECFF274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0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D3CF3989-08FC-AF8C-53D3-C016A8963E06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D26E7EF-3BAA-BE47-A921-4F4FFA3F7041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1.1 Introduction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9218B1-AF10-E7E1-3229-3321C312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B64CCF-356B-BE73-AA2C-8DB829031E4C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0D70A7-BC49-FBDE-D3C3-8939CBEB75E6}"/>
              </a:ext>
            </a:extLst>
          </p:cNvPr>
          <p:cNvSpPr txBox="1"/>
          <p:nvPr/>
        </p:nvSpPr>
        <p:spPr>
          <a:xfrm>
            <a:off x="1086972" y="1432547"/>
            <a:ext cx="5423608" cy="10754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E2C8E"/>
                </a:solidFill>
                <a:latin typeface="Montserrat" panose="00000500000000000000" pitchFamily="2" charset="0"/>
              </a:rPr>
              <a:t>Target group</a:t>
            </a:r>
          </a:p>
        </p:txBody>
      </p:sp>
      <p:pic>
        <p:nvPicPr>
          <p:cNvPr id="4" name="Gráfico 3" descr="Diana con relleno sólido">
            <a:extLst>
              <a:ext uri="{FF2B5EF4-FFF2-40B4-BE49-F238E27FC236}">
                <a16:creationId xmlns:a16="http://schemas.microsoft.com/office/drawing/2014/main" id="{C7CB9AF3-FA51-E59C-E1C8-43539E408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9406" y="1839215"/>
            <a:ext cx="8229600" cy="82296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C1DD401-C2FD-FBA5-771F-AE2CE18B535F}"/>
              </a:ext>
            </a:extLst>
          </p:cNvPr>
          <p:cNvSpPr txBox="1"/>
          <p:nvPr/>
        </p:nvSpPr>
        <p:spPr>
          <a:xfrm>
            <a:off x="1306885" y="2827947"/>
            <a:ext cx="14401508" cy="6273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sz="3200" b="1" dirty="0" err="1">
                <a:latin typeface="Montserrat Medium"/>
              </a:rPr>
              <a:t>Involve</a:t>
            </a:r>
            <a:r>
              <a:rPr lang="es-ES" sz="3200" b="1" dirty="0">
                <a:latin typeface="Montserrat Medium"/>
              </a:rPr>
              <a:t> min. 265 Project </a:t>
            </a:r>
            <a:r>
              <a:rPr lang="es-ES" sz="3200" b="1" dirty="0" err="1">
                <a:latin typeface="Montserrat Medium"/>
              </a:rPr>
              <a:t>participants</a:t>
            </a:r>
            <a:r>
              <a:rPr lang="es-ES" sz="3200" b="1" dirty="0">
                <a:latin typeface="Montserrat Medium"/>
              </a:rPr>
              <a:t>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1100" b="1" dirty="0">
              <a:latin typeface="Montserrat Medium"/>
            </a:endParaRPr>
          </a:p>
          <a:p>
            <a:pPr marL="914400" lvl="1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E2C8E"/>
                </a:solidFill>
                <a:latin typeface="Montserrat SemiBold" panose="00000700000000000000" pitchFamily="2" charset="0"/>
              </a:rPr>
              <a:t>150 HE students </a:t>
            </a:r>
            <a:r>
              <a:rPr lang="en-US" sz="2800" dirty="0">
                <a:latin typeface="Montserrat Medium"/>
              </a:rPr>
              <a:t>(30 per member excluding France)</a:t>
            </a:r>
          </a:p>
          <a:p>
            <a:pPr marL="914400" lvl="1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E2C8E"/>
                </a:solidFill>
                <a:latin typeface="Montserrat SemiBold" panose="00000700000000000000" pitchFamily="2" charset="0"/>
              </a:rPr>
              <a:t>25 HE teachers </a:t>
            </a:r>
            <a:r>
              <a:rPr lang="en-US" sz="2800" dirty="0">
                <a:latin typeface="Montserrat Medium"/>
              </a:rPr>
              <a:t>(5 per Member State excluding France)</a:t>
            </a:r>
          </a:p>
          <a:p>
            <a:pPr marL="914400" lvl="1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E2C8E"/>
                </a:solidFill>
                <a:latin typeface="Montserrat SemiBold" panose="00000700000000000000" pitchFamily="2" charset="0"/>
              </a:rPr>
              <a:t>90 CSO professionals </a:t>
            </a:r>
            <a:r>
              <a:rPr lang="en-US" sz="2800" dirty="0">
                <a:latin typeface="Montserrat Medium"/>
              </a:rPr>
              <a:t>(15 per Member State including France)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E2C8E"/>
                </a:solidFill>
                <a:latin typeface="Montserrat Medium"/>
              </a:rPr>
              <a:t>+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E2C8E"/>
                </a:solidFill>
                <a:latin typeface="Montserrat SemiBold" panose="00000700000000000000" pitchFamily="2" charset="0"/>
              </a:rPr>
              <a:t>50 local stakeholders </a:t>
            </a:r>
            <a:r>
              <a:rPr lang="en-US" sz="2800" dirty="0">
                <a:latin typeface="Montserrat Medium"/>
              </a:rPr>
              <a:t>in WP3 Communities Labs development (min. 10 per lab </a:t>
            </a:r>
            <a:r>
              <a:rPr lang="en-US" sz="2800" dirty="0">
                <a:latin typeface="Montserrat Medium"/>
                <a:sym typeface="Wingdings" panose="05000000000000000000" pitchFamily="2" charset="2"/>
              </a:rPr>
              <a:t> total 315 participants</a:t>
            </a:r>
            <a:endParaRPr lang="en-US" sz="2800" dirty="0">
              <a:latin typeface="Montserrat Medium"/>
            </a:endParaRPr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A032CF9E-3D9F-877D-AC17-73252EBF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8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D3CF3989-08FC-AF8C-53D3-C016A8963E06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D26E7EF-3BAA-BE47-A921-4F4FFA3F7041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1.1 Introduction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9218B1-AF10-E7E1-3229-3321C312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B64CCF-356B-BE73-AA2C-8DB829031E4C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D8C3FAA-35AF-20D7-476B-EFA067371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10178"/>
              </p:ext>
            </p:extLst>
          </p:nvPr>
        </p:nvGraphicFramePr>
        <p:xfrm>
          <a:off x="1592825" y="2197210"/>
          <a:ext cx="14320683" cy="79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A008553-A4A0-E5DA-6DA7-E5ACC35F7E38}"/>
              </a:ext>
            </a:extLst>
          </p:cNvPr>
          <p:cNvSpPr txBox="1"/>
          <p:nvPr/>
        </p:nvSpPr>
        <p:spPr>
          <a:xfrm>
            <a:off x="1592825" y="1701138"/>
            <a:ext cx="5423608" cy="10754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E2C8E"/>
                </a:solidFill>
                <a:latin typeface="Montserrat" panose="00000500000000000000" pitchFamily="2" charset="0"/>
              </a:rPr>
              <a:t>Needs</a:t>
            </a:r>
          </a:p>
        </p:txBody>
      </p:sp>
      <p:pic>
        <p:nvPicPr>
          <p:cNvPr id="4" name="Picture 2" descr="Co-funded by the European Union - The 25 Percent Project">
            <a:extLst>
              <a:ext uri="{FF2B5EF4-FFF2-40B4-BE49-F238E27FC236}">
                <a16:creationId xmlns:a16="http://schemas.microsoft.com/office/drawing/2014/main" id="{987DD377-FF22-F2D4-8D61-B7D1CE3F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D3CF3989-08FC-AF8C-53D3-C016A8963E06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2FCB8E9-04FF-3F16-90C2-F890001BF150}"/>
              </a:ext>
            </a:extLst>
          </p:cNvPr>
          <p:cNvSpPr txBox="1"/>
          <p:nvPr/>
        </p:nvSpPr>
        <p:spPr>
          <a:xfrm>
            <a:off x="1362460" y="1558996"/>
            <a:ext cx="13734280" cy="828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E2C8E"/>
                </a:solidFill>
                <a:latin typeface="Montserrat Classic Bold"/>
              </a:rPr>
              <a:t>Resources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Montserrat"/>
              </a:rPr>
              <a:t>Budget and grant required: 400.000 €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sz="1600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E2C8E"/>
                </a:solidFill>
                <a:latin typeface="Montserrat Classic Bold"/>
              </a:rPr>
              <a:t>Duration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Montserrat"/>
              </a:rPr>
              <a:t>Start date: </a:t>
            </a:r>
            <a:r>
              <a:rPr lang="en-US" sz="3200" dirty="0">
                <a:latin typeface="Montserrat"/>
              </a:rPr>
              <a:t>01/09/2023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Montserrat"/>
              </a:rPr>
              <a:t>End date:</a:t>
            </a:r>
            <a:r>
              <a:rPr lang="en-US" sz="3200" dirty="0">
                <a:latin typeface="Montserrat"/>
              </a:rPr>
              <a:t> 31/08/2025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latin typeface="Montserrat"/>
              </a:rPr>
              <a:t>24-month project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latin typeface="Montserrat"/>
              </a:rPr>
              <a:t>Divided in </a:t>
            </a:r>
            <a:r>
              <a:rPr lang="en-US" sz="3200" b="1" dirty="0">
                <a:latin typeface="Montserrat"/>
              </a:rPr>
              <a:t>5 Work Packages (WP)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sz="1600" b="1" dirty="0">
              <a:latin typeface="Montserrat"/>
            </a:endParaRP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E2C8E"/>
                </a:solidFill>
                <a:latin typeface="Montserrat Classic Bold"/>
              </a:rPr>
              <a:t>Others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latin typeface="Montserrat"/>
              </a:rPr>
              <a:t>Type of Action: </a:t>
            </a:r>
            <a:r>
              <a:rPr lang="en-US" sz="3200" b="1" dirty="0">
                <a:latin typeface="Montserrat"/>
              </a:rPr>
              <a:t>Cooperation partnerships in higher education</a:t>
            </a:r>
            <a:endParaRPr lang="en-US" sz="3200" dirty="0">
              <a:latin typeface="Montserrat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3200" dirty="0">
              <a:latin typeface="Montserra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D26E7EF-3BAA-BE47-A921-4F4FFA3F7041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1.2 General information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9218B1-AF10-E7E1-3229-3321C312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B64CCF-356B-BE73-AA2C-8DB829031E4C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35A4B553-F12A-7D6A-E046-3536E153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7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4442B4B9-BDD8-F070-C229-6501F7F04BC4}"/>
              </a:ext>
            </a:extLst>
          </p:cNvPr>
          <p:cNvSpPr/>
          <p:nvPr/>
        </p:nvSpPr>
        <p:spPr>
          <a:xfrm>
            <a:off x="3276600" y="2078641"/>
            <a:ext cx="9738360" cy="7654297"/>
          </a:xfrm>
          <a:custGeom>
            <a:avLst/>
            <a:gdLst/>
            <a:ahLst/>
            <a:cxnLst/>
            <a:rect l="l" t="t" r="r" b="b"/>
            <a:pathLst>
              <a:path w="9506856" h="8711737">
                <a:moveTo>
                  <a:pt x="0" y="0"/>
                </a:moveTo>
                <a:lnTo>
                  <a:pt x="9506856" y="0"/>
                </a:lnTo>
                <a:lnTo>
                  <a:pt x="9506856" y="8711737"/>
                </a:lnTo>
                <a:lnTo>
                  <a:pt x="0" y="871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66CFBC7-BD56-054E-4FD3-7615E62A9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26833"/>
              </p:ext>
            </p:extLst>
          </p:nvPr>
        </p:nvGraphicFramePr>
        <p:xfrm>
          <a:off x="2468880" y="1874521"/>
          <a:ext cx="10546080" cy="782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743">
                  <a:extLst>
                    <a:ext uri="{9D8B030D-6E8A-4147-A177-3AD203B41FA5}">
                      <a16:colId xmlns:a16="http://schemas.microsoft.com/office/drawing/2014/main" val="2153885463"/>
                    </a:ext>
                  </a:extLst>
                </a:gridCol>
                <a:gridCol w="7145337">
                  <a:extLst>
                    <a:ext uri="{9D8B030D-6E8A-4147-A177-3AD203B41FA5}">
                      <a16:colId xmlns:a16="http://schemas.microsoft.com/office/drawing/2014/main" val="3840171061"/>
                    </a:ext>
                  </a:extLst>
                </a:gridCol>
              </a:tblGrid>
              <a:tr h="1303852"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2C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874062"/>
                  </a:ext>
                </a:extLst>
              </a:tr>
              <a:tr h="1303852"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900972"/>
                  </a:ext>
                </a:extLst>
              </a:tr>
              <a:tr h="1303852"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688339"/>
                  </a:ext>
                </a:extLst>
              </a:tr>
              <a:tr h="1303852"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098075"/>
                  </a:ext>
                </a:extLst>
              </a:tr>
              <a:tr h="1303852"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197537"/>
                  </a:ext>
                </a:extLst>
              </a:tr>
              <a:tr h="1303852">
                <a:tc>
                  <a:txBody>
                    <a:bodyPr/>
                    <a:lstStyle/>
                    <a:p>
                      <a:endParaRPr lang="es-E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74090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4AC5088-B19D-512F-3DE4-91D1765D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239" y="1445329"/>
            <a:ext cx="2819400" cy="78777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7AB1AC-8B52-DF3F-8905-0C678971850B}"/>
              </a:ext>
            </a:extLst>
          </p:cNvPr>
          <p:cNvSpPr txBox="1"/>
          <p:nvPr/>
        </p:nvSpPr>
        <p:spPr>
          <a:xfrm>
            <a:off x="8507639" y="18465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6600">
                <a:solidFill>
                  <a:srgbClr val="0E2C8E"/>
                </a:solidFill>
              </a:rPr>
              <a:t>UP2YOU</a:t>
            </a:r>
          </a:p>
        </p:txBody>
      </p:sp>
      <p:pic>
        <p:nvPicPr>
          <p:cNvPr id="2050" name="Picture 2" descr="Identidad corporativa | Universidade de Vigo">
            <a:extLst>
              <a:ext uri="{FF2B5EF4-FFF2-40B4-BE49-F238E27FC236}">
                <a16:creationId xmlns:a16="http://schemas.microsoft.com/office/drawing/2014/main" id="{553AF139-45EA-A7BD-1C5B-46B1F0F4C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41926" r="-2142" b="41629"/>
          <a:stretch/>
        </p:blipFill>
        <p:spPr bwMode="auto">
          <a:xfrm>
            <a:off x="6680961" y="2332869"/>
            <a:ext cx="2703612" cy="4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ndazione Comunitaria di Agrigento e Trapani">
            <a:extLst>
              <a:ext uri="{FF2B5EF4-FFF2-40B4-BE49-F238E27FC236}">
                <a16:creationId xmlns:a16="http://schemas.microsoft.com/office/drawing/2014/main" id="{6E642C2E-3107-A225-0345-54A63C49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61" y="3251130"/>
            <a:ext cx="1711536" cy="10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 Page -">
            <a:extLst>
              <a:ext uri="{FF2B5EF4-FFF2-40B4-BE49-F238E27FC236}">
                <a16:creationId xmlns:a16="http://schemas.microsoft.com/office/drawing/2014/main" id="{D9C0A197-3E1D-056E-5722-B5D72C6DD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88" y="4535854"/>
            <a:ext cx="2703612" cy="11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me">
            <a:extLst>
              <a:ext uri="{FF2B5EF4-FFF2-40B4-BE49-F238E27FC236}">
                <a16:creationId xmlns:a16="http://schemas.microsoft.com/office/drawing/2014/main" id="{C9603280-1E19-CE99-3293-20E7EC1D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58" y="6067220"/>
            <a:ext cx="2688604" cy="7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ekdev – Erasmus Training Courses">
            <a:extLst>
              <a:ext uri="{FF2B5EF4-FFF2-40B4-BE49-F238E27FC236}">
                <a16:creationId xmlns:a16="http://schemas.microsoft.com/office/drawing/2014/main" id="{938BDE3D-1BDF-733F-8363-0873E6F4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58" y="7144145"/>
            <a:ext cx="2555240" cy="9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nk International | Link Campus University of Rome">
            <a:extLst>
              <a:ext uri="{FF2B5EF4-FFF2-40B4-BE49-F238E27FC236}">
                <a16:creationId xmlns:a16="http://schemas.microsoft.com/office/drawing/2014/main" id="{97698384-99CF-9A87-8C62-95C6F6A18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7219"/>
          <a:stretch/>
        </p:blipFill>
        <p:spPr bwMode="auto">
          <a:xfrm>
            <a:off x="8675567" y="3238846"/>
            <a:ext cx="2439876" cy="11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ssociation Européenne pour la Démocratie Locale : Mouvement Européen">
            <a:extLst>
              <a:ext uri="{FF2B5EF4-FFF2-40B4-BE49-F238E27FC236}">
                <a16:creationId xmlns:a16="http://schemas.microsoft.com/office/drawing/2014/main" id="{13A8584D-9A1E-29B8-3751-2B900CFD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03" y="8557286"/>
            <a:ext cx="1553577" cy="9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7D4855ED-18F1-7A54-CD72-22F7A1FC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52" y="2072037"/>
            <a:ext cx="1274868" cy="7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60BA3154-9571-24A3-D10C-07F233B3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52" y="3397198"/>
            <a:ext cx="127486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AD32EE5F-F7F5-D483-2998-D0042317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52" y="4739722"/>
            <a:ext cx="1274867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andera de Macedonia del Norte - Wikipedia, la enciclopedia libre">
            <a:extLst>
              <a:ext uri="{FF2B5EF4-FFF2-40B4-BE49-F238E27FC236}">
                <a16:creationId xmlns:a16="http://schemas.microsoft.com/office/drawing/2014/main" id="{536FFBC0-84AD-E96E-CAA4-E501E4B6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92" y="6040697"/>
            <a:ext cx="1576586" cy="7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8DB35886-F484-FD51-1F72-76D5EA8D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52" y="7267307"/>
            <a:ext cx="1274867" cy="8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id="{23457B92-4C61-701F-5664-74F78D0D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51" y="8622402"/>
            <a:ext cx="1274867" cy="8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echa: pentágono 27">
            <a:extLst>
              <a:ext uri="{FF2B5EF4-FFF2-40B4-BE49-F238E27FC236}">
                <a16:creationId xmlns:a16="http://schemas.microsoft.com/office/drawing/2014/main" id="{85B509F7-AD2D-F196-127D-5C764A4914B9}"/>
              </a:ext>
            </a:extLst>
          </p:cNvPr>
          <p:cNvSpPr/>
          <p:nvPr/>
        </p:nvSpPr>
        <p:spPr>
          <a:xfrm>
            <a:off x="0" y="-22338"/>
            <a:ext cx="8229600" cy="1203438"/>
          </a:xfrm>
          <a:prstGeom prst="homePlate">
            <a:avLst/>
          </a:prstGeom>
          <a:solidFill>
            <a:srgbClr val="0E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21E4B6BF-E5ED-ED51-067A-717984636CB9}"/>
              </a:ext>
            </a:extLst>
          </p:cNvPr>
          <p:cNvSpPr txBox="1"/>
          <p:nvPr/>
        </p:nvSpPr>
        <p:spPr>
          <a:xfrm>
            <a:off x="636361" y="40354"/>
            <a:ext cx="11123520" cy="90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1.3 Participants</a:t>
            </a:r>
          </a:p>
        </p:txBody>
      </p:sp>
      <p:pic>
        <p:nvPicPr>
          <p:cNvPr id="2" name="Picture 2" descr="Co-funded by the European Union - The 25 Percent Project">
            <a:extLst>
              <a:ext uri="{FF2B5EF4-FFF2-40B4-BE49-F238E27FC236}">
                <a16:creationId xmlns:a16="http://schemas.microsoft.com/office/drawing/2014/main" id="{96AFE6AE-2572-450E-5C13-38E87105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956" y="9147078"/>
            <a:ext cx="2904232" cy="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8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BD62A11516F54C9081C7F7585241A0" ma:contentTypeVersion="14" ma:contentTypeDescription="Crear nuevo documento." ma:contentTypeScope="" ma:versionID="7920ed588f5f8355abdfe9a213ca476a">
  <xsd:schema xmlns:xsd="http://www.w3.org/2001/XMLSchema" xmlns:xs="http://www.w3.org/2001/XMLSchema" xmlns:p="http://schemas.microsoft.com/office/2006/metadata/properties" xmlns:ns2="95e67d60-71a5-41df-985f-6b0f347ad94a" xmlns:ns3="1e3bc21f-dfc0-438d-8cfd-9805e6c2f213" targetNamespace="http://schemas.microsoft.com/office/2006/metadata/properties" ma:root="true" ma:fieldsID="4541c8ed58dee294ee2c17def9ff4289" ns2:_="" ns3:_="">
    <xsd:import namespace="95e67d60-71a5-41df-985f-6b0f347ad94a"/>
    <xsd:import namespace="1e3bc21f-dfc0-438d-8cfd-9805e6c2f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67d60-71a5-41df-985f-6b0f347ad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9842ecb2-9fd7-4b7d-9140-4ee1ebb34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bc21f-dfc0-438d-8cfd-9805e6c2f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b508a31-f129-4a3f-8d5b-b0ec89231021}" ma:internalName="TaxCatchAll" ma:showField="CatchAllData" ma:web="1e3bc21f-dfc0-438d-8cfd-9805e6c2f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3bc21f-dfc0-438d-8cfd-9805e6c2f213" xsi:nil="true"/>
    <lcf76f155ced4ddcb4097134ff3c332f xmlns="95e67d60-71a5-41df-985f-6b0f347ad9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59B826-D50F-4278-94B2-77BEABE29D89}"/>
</file>

<file path=customXml/itemProps2.xml><?xml version="1.0" encoding="utf-8"?>
<ds:datastoreItem xmlns:ds="http://schemas.openxmlformats.org/officeDocument/2006/customXml" ds:itemID="{2DEA4602-655D-4EDF-BB85-C9C0CEDE8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CF7F0-4EB2-4734-959A-2429F55B212D}">
  <ds:schemaRefs>
    <ds:schemaRef ds:uri="http://schemas.microsoft.com/office/2006/documentManagement/types"/>
    <ds:schemaRef ds:uri="3b835b3a-d425-4ff8-8a1b-6362ff203964"/>
    <ds:schemaRef ds:uri="http://www.w3.org/XML/1998/namespace"/>
    <ds:schemaRef ds:uri="http://purl.org/dc/terms/"/>
    <ds:schemaRef ds:uri="http://purl.org/dc/dcmitype/"/>
    <ds:schemaRef ds:uri="http://purl.org/dc/elements/1.1/"/>
    <ds:schemaRef ds:uri="d8686d05-fe59-4dde-a78e-8a9fcea162ca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553</Words>
  <Application>Microsoft Office PowerPoint</Application>
  <PresentationFormat>Personalizado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ForwARd to achieving CLIMATE-resilient and sustainable European regional economic systems.</dc:title>
  <dc:creator>Usuario</dc:creator>
  <cp:lastModifiedBy>Patricia Avilés Rodríguez</cp:lastModifiedBy>
  <cp:revision>34</cp:revision>
  <dcterms:created xsi:type="dcterms:W3CDTF">2006-08-16T00:00:00Z</dcterms:created>
  <dcterms:modified xsi:type="dcterms:W3CDTF">2024-01-09T11:55:10Z</dcterms:modified>
  <dc:identifier>DAFoVLVX9KQ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0x01010073BD62A11516F54C9081C7F7585241A0</vt:lpwstr>
  </property>
  <property fmtid="{D5CDD505-2E9C-101B-9397-08002B2CF9AE}" pid="3" name="MediaServiceImageTags">
    <vt:lpwstr/>
  </property>
</Properties>
</file>